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9" r:id="rId5"/>
    <p:sldId id="280" r:id="rId6"/>
    <p:sldId id="282" r:id="rId7"/>
    <p:sldId id="283" r:id="rId8"/>
    <p:sldId id="284" r:id="rId9"/>
    <p:sldId id="260" r:id="rId10"/>
    <p:sldId id="285" r:id="rId11"/>
    <p:sldId id="268" r:id="rId12"/>
    <p:sldId id="261" r:id="rId13"/>
    <p:sldId id="267" r:id="rId14"/>
    <p:sldId id="262" r:id="rId15"/>
    <p:sldId id="26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87" r:id="rId32"/>
    <p:sldId id="295" r:id="rId33"/>
    <p:sldId id="296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EDB7-4192-46AF-8631-BF4405D34EC3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8F6BA-F75C-476C-ABD8-52473B75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асха\открытки\36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285852" y="72933"/>
            <a:ext cx="6500857" cy="66391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асха\пасха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60"/>
            <a:ext cx="4286280" cy="5715040"/>
          </a:xfrm>
          <a:prstGeom prst="rect">
            <a:avLst/>
          </a:prstGeom>
          <a:noFill/>
        </p:spPr>
      </p:pic>
      <p:pic>
        <p:nvPicPr>
          <p:cNvPr id="7171" name="Picture 3" descr="D:\пасха\пасха\DSC_0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044" y="0"/>
            <a:ext cx="4270956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асха\пасха\pasx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258205" cy="3500462"/>
          </a:xfrm>
          <a:prstGeom prst="rect">
            <a:avLst/>
          </a:prstGeom>
          <a:noFill/>
        </p:spPr>
      </p:pic>
      <p:pic>
        <p:nvPicPr>
          <p:cNvPr id="8194" name="Picture 2" descr="D:\пасха\пасха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63525"/>
            <a:ext cx="3381381" cy="5103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асха\пасха\pas_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651138" cy="3479804"/>
          </a:xfrm>
          <a:prstGeom prst="rect">
            <a:avLst/>
          </a:prstGeom>
          <a:noFill/>
        </p:spPr>
      </p:pic>
      <p:pic>
        <p:nvPicPr>
          <p:cNvPr id="4099" name="Picture 3" descr="D:\пасха\пасха\pasha_2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496"/>
            <a:ext cx="4984744" cy="3738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асха\пасха\1177441329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3214710" cy="4827094"/>
          </a:xfrm>
          <a:prstGeom prst="rect">
            <a:avLst/>
          </a:prstGeom>
          <a:noFill/>
        </p:spPr>
      </p:pic>
      <p:pic>
        <p:nvPicPr>
          <p:cNvPr id="5123" name="Picture 3" descr="D:\пасха\пасха\paskha_2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4745864" cy="3062692"/>
          </a:xfrm>
          <a:prstGeom prst="rect">
            <a:avLst/>
          </a:prstGeom>
          <a:noFill/>
        </p:spPr>
      </p:pic>
      <p:pic>
        <p:nvPicPr>
          <p:cNvPr id="5124" name="Picture 4" descr="D:\пасха\пасха\61be5a0711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857364"/>
            <a:ext cx="34956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асха\пасха\3.1176029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714750" cy="53625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1714488"/>
            <a:ext cx="471490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«Пасха» - переход от смерти к жизни, от Земли к Небу.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асха\открытки\846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643866" cy="642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асха\пасха\aleksy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62327"/>
            <a:ext cx="3905266" cy="5191707"/>
          </a:xfrm>
          <a:prstGeom prst="rect">
            <a:avLst/>
          </a:prstGeom>
          <a:noFill/>
        </p:spPr>
      </p:pic>
      <p:pic>
        <p:nvPicPr>
          <p:cNvPr id="7171" name="Picture 3" descr="D:\пасха\пасха\aleks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63170"/>
            <a:ext cx="3214710" cy="53326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546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Митрополит Всея Руси Алексей 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асха\храмы\Спас на Кров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52"/>
            <a:ext cx="4208348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934670"/>
            <a:ext cx="586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 – НА - КРОВИ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асха\храмы\Храм в Кадаш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3896618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5715016"/>
            <a:ext cx="5088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Храм в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Кадашах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асха\храмы\Храм в Форос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3799203" cy="5223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5643578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Храм в Форосе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4296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«СВЯТАЯ ПАСХА»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502" y="1357298"/>
            <a:ext cx="88874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МАСТЕР-КЛАСС ПО ИЗГОТОВЛЕНИЮ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 ПАСХАЛЬНЫХ ЯИЦ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496"/>
            <a:ext cx="90654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algn="just">
              <a:buAutoNum type="arabicPeriod" startAt="3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КЛАСС ПО ИЗГОТОВЛЕНИЮ</a:t>
            </a:r>
          </a:p>
          <a:p>
            <a:pPr marL="742950" indent="-742950" algn="just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		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АНГЕЛОЧКА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5769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AutoNum type="arabicPeriod" startAt="4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 ПО ИЗГОТОВЛЕНИЮ</a:t>
            </a:r>
          </a:p>
          <a:p>
            <a:pPr marL="742950" indent="-742950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						ЦЫПЛЕНКА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1"/>
      <p:bldP spid="6" grpId="2"/>
      <p:bldP spid="7" grpId="0"/>
      <p:bldP spid="7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асха\храмы\Храм в Новом Иерусалим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3896618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5016"/>
            <a:ext cx="82673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Храм в Новом Иерусалиме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асха\яйца\2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857232"/>
            <a:ext cx="2500330" cy="3482602"/>
          </a:xfrm>
          <a:prstGeom prst="rect">
            <a:avLst/>
          </a:prstGeom>
          <a:noFill/>
        </p:spPr>
      </p:pic>
      <p:pic>
        <p:nvPicPr>
          <p:cNvPr id="12291" name="Picture 3" descr="D:\пасха\яйца\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857232"/>
            <a:ext cx="3500462" cy="348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асха\яйца\73c6823255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643338" cy="4857784"/>
          </a:xfrm>
          <a:prstGeom prst="rect">
            <a:avLst/>
          </a:prstGeom>
          <a:noFill/>
        </p:spPr>
      </p:pic>
      <p:pic>
        <p:nvPicPr>
          <p:cNvPr id="13315" name="Picture 3" descr="D:\пасха\яйца\696606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714746" cy="49529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428604"/>
            <a:ext cx="7148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подарочных яиц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асха\яйца\58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797300" cy="5689600"/>
          </a:xfrm>
          <a:prstGeom prst="rect">
            <a:avLst/>
          </a:prstGeom>
          <a:noFill/>
        </p:spPr>
      </p:pic>
      <p:pic>
        <p:nvPicPr>
          <p:cNvPr id="11267" name="Picture 3" descr="D:\пасха\яйца\pasx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286250" cy="623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асха\яйца\0e871c771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572000" cy="6096000"/>
          </a:xfrm>
          <a:prstGeom prst="rect">
            <a:avLst/>
          </a:prstGeom>
          <a:noFill/>
        </p:spPr>
      </p:pic>
      <p:pic>
        <p:nvPicPr>
          <p:cNvPr id="14339" name="Picture 3" descr="D:\пасха\яйца\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644919" cy="50879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асха\яйца\3fbe65c85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4080701" cy="3071834"/>
          </a:xfrm>
          <a:prstGeom prst="rect">
            <a:avLst/>
          </a:prstGeom>
          <a:noFill/>
        </p:spPr>
      </p:pic>
      <p:pic>
        <p:nvPicPr>
          <p:cNvPr id="15363" name="Picture 3" descr="D:\пасха\яйца\biser.info_6397_k-paskhe-2_080315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572000" cy="3514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асха\яйца\biser.info_5430_paskhalnoje-jajco-inej_1231134207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419475" cy="4562475"/>
          </a:xfrm>
          <a:prstGeom prst="rect">
            <a:avLst/>
          </a:prstGeom>
          <a:noFill/>
        </p:spPr>
      </p:pic>
      <p:pic>
        <p:nvPicPr>
          <p:cNvPr id="16387" name="Picture 3" descr="D:\пасха\яйца\biser.info_7809_jajco-gzhel_080423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56235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асха\яйца\biser.info_14972_paskhalnyje-jajca_080331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572000" cy="4286250"/>
          </a:xfrm>
          <a:prstGeom prst="rect">
            <a:avLst/>
          </a:prstGeom>
          <a:noFill/>
        </p:spPr>
      </p:pic>
      <p:pic>
        <p:nvPicPr>
          <p:cNvPr id="17411" name="Picture 3" descr="D:\пасха\яйца\y01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92893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пасха\яйца\image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571318" cy="5786478"/>
          </a:xfrm>
          <a:prstGeom prst="rect">
            <a:avLst/>
          </a:prstGeom>
          <a:noFill/>
        </p:spPr>
      </p:pic>
      <p:pic>
        <p:nvPicPr>
          <p:cNvPr id="18436" name="Picture 4" descr="D:\пасха\яйца\image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533"/>
            <a:ext cx="3748096" cy="563623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асха\яйца\image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4400581" cy="4714908"/>
          </a:xfrm>
          <a:prstGeom prst="rect">
            <a:avLst/>
          </a:prstGeom>
          <a:noFill/>
        </p:spPr>
      </p:pic>
      <p:pic>
        <p:nvPicPr>
          <p:cNvPr id="19459" name="Picture 3" descr="D:\пасха\яйца\image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856" y="2357430"/>
            <a:ext cx="4325404" cy="42100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643050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cs typeface="CordiaUPC" pitchFamily="34" charset="-34"/>
              </a:rPr>
              <a:t>ПАСХА – ГЛАВНЫЙ, ЦЕНТРАЛЬНЫЙ ИЗ ВСЕХ ХРИСТИАНСКИХ  ПРАЗДНИКОВ</a:t>
            </a:r>
            <a:endParaRPr lang="ru-RU" sz="5400" b="1" i="1" dirty="0">
              <a:solidFill>
                <a:srgbClr val="FF0000"/>
              </a:solidFill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пасха\яйца\y01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62500" cy="3571875"/>
          </a:xfrm>
          <a:prstGeom prst="rect">
            <a:avLst/>
          </a:prstGeom>
          <a:noFill/>
        </p:spPr>
      </p:pic>
      <p:pic>
        <p:nvPicPr>
          <p:cNvPr id="20484" name="Picture 4" descr="D:\пасха\яйца\y05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0037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асха\открытки\22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87238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асха\открытки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пасха\открытки\824613a33a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6773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пасха\открытки\pasha_2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4929222" cy="64698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00562" y="1142984"/>
            <a:ext cx="442915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i="1" dirty="0" smtClean="0"/>
              <a:t>Святые отцы </a:t>
            </a:r>
            <a:r>
              <a:rPr lang="ru-RU" sz="4400" i="1" dirty="0" smtClean="0"/>
              <a:t>–</a:t>
            </a:r>
          </a:p>
          <a:p>
            <a:pPr algn="ctr"/>
            <a:r>
              <a:rPr lang="ru-RU" sz="4400" i="1" dirty="0" smtClean="0"/>
              <a:t> </a:t>
            </a:r>
            <a:r>
              <a:rPr lang="ru-RU" sz="4400" i="1" dirty="0" smtClean="0"/>
              <a:t>учители Церкви - в </a:t>
            </a:r>
            <a:r>
              <a:rPr lang="ru-RU" sz="4400" i="1" dirty="0" smtClean="0"/>
              <a:t>течение </a:t>
            </a:r>
            <a:r>
              <a:rPr lang="ru-RU" sz="4400" i="1" dirty="0" smtClean="0"/>
              <a:t>веков расширили </a:t>
            </a:r>
            <a:r>
              <a:rPr lang="ru-RU" sz="4400" i="1" dirty="0" smtClean="0"/>
              <a:t>традицию празднования Пасхи.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4" name="Picture 8" descr="D:\пасха\открытки\normal_easter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пасха\пасха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42852"/>
            <a:ext cx="4643470" cy="619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асха\пасха\72_1209354354.275_DSC0825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асха\открытки\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5" y="315913"/>
            <a:ext cx="4667250" cy="622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асха\открытки\0_d902_da503c5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68612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1" y="1928802"/>
            <a:ext cx="46434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Перед пасхой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идет семинедельный строгий пост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1">
                <a:lumMod val="60000"/>
                <a:lumOff val="40000"/>
              </a:schemeClr>
            </a:gs>
            <a:gs pos="100000">
              <a:schemeClr val="accent2">
                <a:shade val="45000"/>
                <a:satMod val="16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асха\пасха\Pas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74649"/>
            <a:ext cx="8135966" cy="611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88</Words>
  <Application>Microsoft Office PowerPoint</Application>
  <PresentationFormat>Экран (4:3)</PresentationFormat>
  <Paragraphs>20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36</cp:revision>
  <dcterms:created xsi:type="dcterms:W3CDTF">2009-04-10T11:58:19Z</dcterms:created>
  <dcterms:modified xsi:type="dcterms:W3CDTF">2009-04-14T18:05:52Z</dcterms:modified>
</cp:coreProperties>
</file>