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62" r:id="rId4"/>
    <p:sldId id="275" r:id="rId5"/>
    <p:sldId id="270" r:id="rId6"/>
    <p:sldId id="271" r:id="rId7"/>
    <p:sldId id="272" r:id="rId8"/>
    <p:sldId id="273" r:id="rId9"/>
    <p:sldId id="274" r:id="rId10"/>
    <p:sldId id="256" r:id="rId11"/>
    <p:sldId id="266" r:id="rId12"/>
    <p:sldId id="264" r:id="rId13"/>
    <p:sldId id="267" r:id="rId14"/>
    <p:sldId id="259" r:id="rId15"/>
    <p:sldId id="260" r:id="rId16"/>
    <p:sldId id="276" r:id="rId17"/>
    <p:sldId id="261" r:id="rId18"/>
    <p:sldId id="277" r:id="rId19"/>
    <p:sldId id="26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7D74-906F-4EB4-816D-A9C5B5F6203D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ECF2-7D74-4365-B536-108B2E8C0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7D74-906F-4EB4-816D-A9C5B5F6203D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ECF2-7D74-4365-B536-108B2E8C0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7D74-906F-4EB4-816D-A9C5B5F6203D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ECF2-7D74-4365-B536-108B2E8C0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7D74-906F-4EB4-816D-A9C5B5F6203D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ECF2-7D74-4365-B536-108B2E8C0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7D74-906F-4EB4-816D-A9C5B5F6203D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ECF2-7D74-4365-B536-108B2E8C0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7D74-906F-4EB4-816D-A9C5B5F6203D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ECF2-7D74-4365-B536-108B2E8C0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7D74-906F-4EB4-816D-A9C5B5F6203D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ECF2-7D74-4365-B536-108B2E8C0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7D74-906F-4EB4-816D-A9C5B5F6203D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ECF2-7D74-4365-B536-108B2E8C0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7D74-906F-4EB4-816D-A9C5B5F6203D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ECF2-7D74-4365-B536-108B2E8C0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7D74-906F-4EB4-816D-A9C5B5F6203D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ECF2-7D74-4365-B536-108B2E8C0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7D74-906F-4EB4-816D-A9C5B5F6203D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ECF2-7D74-4365-B536-108B2E8C0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C7D74-906F-4EB4-816D-A9C5B5F6203D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8ECF2-7D74-4365-B536-108B2E8C0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3;&#1072;&#1083;&#1080;&#1085;&#1072;\&#1052;&#1086;&#1080;%20&#1076;&#1086;&#1082;&#1091;&#1084;&#1077;&#1085;&#1090;&#1099;\&#1052;&#1086;&#1103;%20&#1084;&#1091;&#1079;&#1099;&#1082;&#1072;\song.mp3" TargetMode="Externa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3;&#1072;&#1083;&#1080;&#1085;&#1072;\&#1052;&#1086;&#1080;%20&#1076;&#1086;&#1082;&#1091;&#1084;&#1077;&#1085;&#1090;&#1099;\&#1055;&#1056;&#1054;&#1045;&#1050;&#1058;&#1067;\&#1052;&#1091;&#1079;&#1099;&#1082;&#1072;%20&#1080;%20&#1078;&#1080;&#1074;&#1086;&#1090;&#1085;&#1099;&#1077;\&#1089;&#1086;&#1073;%20&#1074;&#1072;&#1083;&#1100;&#1089;.MP3" TargetMode="Externa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3;&#1072;&#1083;&#1080;&#1085;&#1072;\&#1052;&#1086;&#1080;%20&#1076;&#1086;&#1082;&#1091;&#1084;&#1077;&#1085;&#1090;&#1099;\&#1055;&#1056;&#1054;&#1045;&#1050;&#1058;&#1067;\&#1052;&#1091;&#1079;&#1099;&#1082;&#1072;%20&#1080;%20&#1078;&#1080;&#1074;&#1086;&#1090;&#1085;&#1099;&#1077;\03%20&#1089;&#1086;&#1083;&#1086;&#1074;&#1077;&#1081;.mp3" TargetMode="Externa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audio" Target="file:///C:\Documents%20and%20Settings\&#1043;&#1072;&#1083;&#1080;&#1085;&#1072;\&#1052;&#1086;&#1080;%20&#1076;&#1086;&#1082;&#1091;&#1084;&#1077;&#1085;&#1090;&#1099;\&#1052;&#1086;&#1080;%20&#1076;&#1086;&#1082;&#1091;&#1084;&#1077;&#1085;&#1090;&#1099;\&#1052;&#1086;&#1103;%20&#1084;&#1091;&#1079;&#1099;&#1082;&#1072;\&#1044;&#1091;&#1085;&#1072;&#1077;&#1074;&#1089;&#1082;&#1080;&#1081;%20&#1082;&#1072;&#1088;&#1072;&#1086;&#1082;&#1077;\&#1087;&#1077;&#1089;&#1077;&#1085;&#1082;&#1072;%20&#1086;%20&#1082;&#1072;&#1087;&#1080;&#1090;&#1072;&#1085;&#1077;.WMA" TargetMode="External"/><Relationship Id="rId1" Type="http://schemas.openxmlformats.org/officeDocument/2006/relationships/audio" Target="file:///C:\Documents%20and%20Settings\&#1043;&#1072;&#1083;&#1080;&#1085;&#1072;\&#1052;&#1086;&#1080;%20&#1076;&#1086;&#1082;&#1091;&#1084;&#1077;&#1085;&#1090;&#1099;\&#1052;&#1086;&#1080;%20&#1076;&#1086;&#1082;&#1091;&#1084;&#1077;&#1085;&#1090;&#1099;\&#1052;&#1086;&#1103;%20&#1084;&#1091;&#1079;&#1099;&#1082;&#1072;\&#1044;&#1091;&#1085;&#1072;&#1077;&#1074;&#1089;&#1082;&#1080;&#1081;%20&#1082;&#1072;&#1088;&#1072;&#1086;&#1082;&#1077;\&#1082;&#1072;&#1087;&#1080;&#1090;&#1072;&#1085;.WMA" TargetMode="Externa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3;&#1072;&#1083;&#1080;&#1085;&#1072;\&#1052;&#1086;&#1080;%20&#1076;&#1086;&#1082;&#1091;&#1084;&#1077;&#1085;&#1090;&#1099;\73050m.mp3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85849" y="2967335"/>
            <a:ext cx="1135864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«Любят ли животные музыку?»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43240" y="1643050"/>
            <a:ext cx="2980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ПРОЕКТ НА  ТЕМУ: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071677"/>
          </a:xfrm>
        </p:spPr>
        <p:txBody>
          <a:bodyPr/>
          <a:lstStyle/>
          <a:p>
            <a:r>
              <a:rPr lang="ru-RU" dirty="0" smtClean="0"/>
              <a:t>Животные и музыка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обака за роялем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500174"/>
            <a:ext cx="7643866" cy="5214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Моя кошка хороша, любит музыку она</a:t>
            </a:r>
            <a:endParaRPr lang="ru-RU" dirty="0"/>
          </a:p>
        </p:txBody>
      </p:sp>
      <p:pic>
        <p:nvPicPr>
          <p:cNvPr id="4" name="Содержимое 3" descr="коты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5984" y="1577164"/>
            <a:ext cx="4786346" cy="4923669"/>
          </a:xfrm>
        </p:spPr>
      </p:pic>
      <p:pic>
        <p:nvPicPr>
          <p:cNvPr id="6" name="so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357422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25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ивкол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500018"/>
            <a:ext cx="6357982" cy="6357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Собачий вальс</a:t>
            </a:r>
            <a:endParaRPr lang="ru-RU" dirty="0"/>
          </a:p>
        </p:txBody>
      </p:sp>
      <p:pic>
        <p:nvPicPr>
          <p:cNvPr id="4" name="Содержимое 3" descr="beta172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3108" y="1434289"/>
            <a:ext cx="4929222" cy="4929222"/>
          </a:xfrm>
        </p:spPr>
      </p:pic>
      <p:pic>
        <p:nvPicPr>
          <p:cNvPr id="5" name="соб вальс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285984" y="571501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>
                <p:cTn id="7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т и муз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477" y="1000108"/>
            <a:ext cx="7048550" cy="5286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т и гитара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253663"/>
            <a:ext cx="7063242" cy="4675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тиц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539140"/>
            <a:ext cx="3556243" cy="5533066"/>
          </a:xfrm>
          <a:prstGeom prst="rect">
            <a:avLst/>
          </a:prstGeom>
        </p:spPr>
      </p:pic>
      <p:pic>
        <p:nvPicPr>
          <p:cNvPr id="3" name="03 солове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857488" y="571501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797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жив и муз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142984"/>
            <a:ext cx="6167480" cy="46256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мея.jpg"/>
          <p:cNvPicPr>
            <a:picLocks noChangeAspect="1"/>
          </p:cNvPicPr>
          <p:nvPr/>
        </p:nvPicPr>
        <p:blipFill>
          <a:blip r:embed="rId2"/>
          <a:srcRect l="3425" t="3125" r="3424" b="4166"/>
          <a:stretch>
            <a:fillRect/>
          </a:stretch>
        </p:blipFill>
        <p:spPr>
          <a:xfrm>
            <a:off x="1928794" y="0"/>
            <a:ext cx="535785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/>
              <a:t>В одной квартире жили котенок и щенок,</a:t>
            </a:r>
            <a:br>
              <a:rPr lang="ru-RU" sz="2400" b="1" i="1" dirty="0" smtClean="0"/>
            </a:br>
            <a:r>
              <a:rPr lang="ru-RU" sz="2400" b="1" i="1" dirty="0" smtClean="0"/>
              <a:t>приятелями были котенок и щенок,</a:t>
            </a:r>
            <a:br>
              <a:rPr lang="ru-RU" sz="2400" b="1" i="1" dirty="0" smtClean="0"/>
            </a:br>
            <a:r>
              <a:rPr lang="ru-RU" sz="2400" b="1" i="1" dirty="0" smtClean="0"/>
              <a:t>один усатенький, другой </a:t>
            </a:r>
            <a:r>
              <a:rPr lang="ru-RU" sz="2400" b="1" i="1" dirty="0" err="1" smtClean="0"/>
              <a:t>лохматенький</a:t>
            </a:r>
            <a:r>
              <a:rPr lang="ru-RU" sz="2400" b="1" i="1" dirty="0" smtClean="0"/>
              <a:t>, приятелями были котенок и щенок.</a:t>
            </a:r>
            <a:endParaRPr lang="ru-RU" sz="2400" b="1" i="1" dirty="0"/>
          </a:p>
        </p:txBody>
      </p:sp>
      <p:pic>
        <p:nvPicPr>
          <p:cNvPr id="5" name="Содержимое 4" descr="Копия кот и щенок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516487"/>
            <a:ext cx="5000660" cy="52762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рабль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0166" y="0"/>
            <a:ext cx="6215106" cy="6857999"/>
          </a:xfrm>
          <a:prstGeom prst="rect">
            <a:avLst/>
          </a:prstGeom>
        </p:spPr>
      </p:pic>
      <p:pic>
        <p:nvPicPr>
          <p:cNvPr id="3" name="капитан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143108" y="6286520"/>
            <a:ext cx="304800" cy="304800"/>
          </a:xfrm>
          <a:prstGeom prst="rect">
            <a:avLst/>
          </a:prstGeom>
        </p:spPr>
      </p:pic>
      <p:pic>
        <p:nvPicPr>
          <p:cNvPr id="4" name="Рисунок 3" descr="dolphins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0166" y="5357826"/>
            <a:ext cx="6215106" cy="1500174"/>
          </a:xfrm>
          <a:prstGeom prst="rect">
            <a:avLst/>
          </a:prstGeom>
        </p:spPr>
      </p:pic>
      <p:pic>
        <p:nvPicPr>
          <p:cNvPr id="5" name="песенка о капитане.WMA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1785918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5453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человек и дел.jp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997439"/>
            <a:ext cx="5715040" cy="58605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ИТАЛИЯ</a:t>
            </a:r>
            <a:endParaRPr lang="ru-RU" dirty="0"/>
          </a:p>
        </p:txBody>
      </p:sp>
      <p:pic>
        <p:nvPicPr>
          <p:cNvPr id="4" name="Содержимое 3" descr="tn_physic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928802"/>
            <a:ext cx="4929198" cy="49291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ел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428604"/>
            <a:ext cx="7474854" cy="5572164"/>
          </a:xfrm>
          <a:prstGeom prst="rect">
            <a:avLst/>
          </a:prstGeom>
        </p:spPr>
      </p:pic>
      <p:pic>
        <p:nvPicPr>
          <p:cNvPr id="3" name="Рисунок 2" descr="плавающий дельфин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5286388"/>
            <a:ext cx="5724525" cy="533400"/>
          </a:xfrm>
          <a:prstGeom prst="rect">
            <a:avLst/>
          </a:prstGeom>
        </p:spPr>
      </p:pic>
      <p:pic>
        <p:nvPicPr>
          <p:cNvPr id="4" name="Рисунок 3" descr="плавающий дельфин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4500570"/>
            <a:ext cx="5724525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0"/>
            <a:ext cx="7072362" cy="6910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0"/>
            <a:ext cx="4857752" cy="6858000"/>
          </a:xfrm>
          <a:prstGeom prst="rect">
            <a:avLst/>
          </a:prstGeom>
        </p:spPr>
      </p:pic>
      <p:pic>
        <p:nvPicPr>
          <p:cNvPr id="3" name="Рисунок 2" descr="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6818"/>
            <a:ext cx="4309078" cy="6884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Дедушка Дуров</a:t>
            </a:r>
            <a:endParaRPr lang="ru-RU" dirty="0"/>
          </a:p>
        </p:txBody>
      </p:sp>
      <p:pic>
        <p:nvPicPr>
          <p:cNvPr id="4" name="Содержимое 3" descr="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5571" y="1600200"/>
            <a:ext cx="645285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БИШКА</a:t>
            </a:r>
            <a:endParaRPr lang="ru-RU" dirty="0"/>
          </a:p>
        </p:txBody>
      </p:sp>
      <p:pic>
        <p:nvPicPr>
          <p:cNvPr id="4" name="Содержимое 3" descr="5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43504" y="2243463"/>
            <a:ext cx="2930399" cy="4614537"/>
          </a:xfrm>
        </p:spPr>
      </p:pic>
      <p:pic>
        <p:nvPicPr>
          <p:cNvPr id="5" name="Рисунок 4" descr="i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2214554"/>
            <a:ext cx="3462908" cy="4643446"/>
          </a:xfrm>
          <a:prstGeom prst="rect">
            <a:avLst/>
          </a:prstGeom>
        </p:spPr>
      </p:pic>
      <p:pic>
        <p:nvPicPr>
          <p:cNvPr id="6" name="73050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14282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23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34</Words>
  <Application>Microsoft Office PowerPoint</Application>
  <PresentationFormat>Экран (4:3)</PresentationFormat>
  <Paragraphs>9</Paragraphs>
  <Slides>19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ИТАЛИЯ</vt:lpstr>
      <vt:lpstr>Слайд 5</vt:lpstr>
      <vt:lpstr>Слайд 6</vt:lpstr>
      <vt:lpstr>Слайд 7</vt:lpstr>
      <vt:lpstr>Дедушка Дуров</vt:lpstr>
      <vt:lpstr>БИШКА</vt:lpstr>
      <vt:lpstr>Животные и музыка</vt:lpstr>
      <vt:lpstr>Моя кошка хороша, любит музыку она</vt:lpstr>
      <vt:lpstr>Слайд 12</vt:lpstr>
      <vt:lpstr>Собачий вальс</vt:lpstr>
      <vt:lpstr>Слайд 14</vt:lpstr>
      <vt:lpstr>Слайд 15</vt:lpstr>
      <vt:lpstr>Слайд 16</vt:lpstr>
      <vt:lpstr>Слайд 17</vt:lpstr>
      <vt:lpstr>Слайд 18</vt:lpstr>
      <vt:lpstr>В одной квартире жили котенок и щенок, приятелями были котенок и щенок, один усатенький, другой лохматенький, приятелями были котенок и щенок.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и музыка</dc:title>
  <dc:creator>ВОВАН</dc:creator>
  <cp:lastModifiedBy>Галина</cp:lastModifiedBy>
  <cp:revision>29</cp:revision>
  <dcterms:created xsi:type="dcterms:W3CDTF">2008-08-24T16:01:28Z</dcterms:created>
  <dcterms:modified xsi:type="dcterms:W3CDTF">2009-04-04T17:07:04Z</dcterms:modified>
</cp:coreProperties>
</file>