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4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FD00-8312-4A60-86FF-B6C0563F07AB}" type="datetimeFigureOut">
              <a:rPr lang="ru-RU" smtClean="0"/>
              <a:pPr/>
              <a:t>02.12.2008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5EF4-5843-4B10-80B9-A3E4FC650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FD00-8312-4A60-86FF-B6C0563F07AB}" type="datetimeFigureOut">
              <a:rPr lang="ru-RU" smtClean="0"/>
              <a:pPr/>
              <a:t>02.12.2008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5EF4-5843-4B10-80B9-A3E4FC650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FD00-8312-4A60-86FF-B6C0563F07AB}" type="datetimeFigureOut">
              <a:rPr lang="ru-RU" smtClean="0"/>
              <a:pPr/>
              <a:t>02.12.2008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5EF4-5843-4B10-80B9-A3E4FC650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FD00-8312-4A60-86FF-B6C0563F07AB}" type="datetimeFigureOut">
              <a:rPr lang="ru-RU" smtClean="0"/>
              <a:pPr/>
              <a:t>02.12.2008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5EF4-5843-4B10-80B9-A3E4FC650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FD00-8312-4A60-86FF-B6C0563F07AB}" type="datetimeFigureOut">
              <a:rPr lang="ru-RU" smtClean="0"/>
              <a:pPr/>
              <a:t>02.12.2008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5EF4-5843-4B10-80B9-A3E4FC650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FD00-8312-4A60-86FF-B6C0563F07AB}" type="datetimeFigureOut">
              <a:rPr lang="ru-RU" smtClean="0"/>
              <a:pPr/>
              <a:t>02.12.2008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5EF4-5843-4B10-80B9-A3E4FC650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FD00-8312-4A60-86FF-B6C0563F07AB}" type="datetimeFigureOut">
              <a:rPr lang="ru-RU" smtClean="0"/>
              <a:pPr/>
              <a:t>02.12.2008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5EF4-5843-4B10-80B9-A3E4FC650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FD00-8312-4A60-86FF-B6C0563F07AB}" type="datetimeFigureOut">
              <a:rPr lang="ru-RU" smtClean="0"/>
              <a:pPr/>
              <a:t>02.12.2008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5EF4-5843-4B10-80B9-A3E4FC650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FD00-8312-4A60-86FF-B6C0563F07AB}" type="datetimeFigureOut">
              <a:rPr lang="ru-RU" smtClean="0"/>
              <a:pPr/>
              <a:t>02.12.2008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5EF4-5843-4B10-80B9-A3E4FC650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FD00-8312-4A60-86FF-B6C0563F07AB}" type="datetimeFigureOut">
              <a:rPr lang="ru-RU" smtClean="0"/>
              <a:pPr/>
              <a:t>02.12.2008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5EF4-5843-4B10-80B9-A3E4FC650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FD00-8312-4A60-86FF-B6C0563F07AB}" type="datetimeFigureOut">
              <a:rPr lang="ru-RU" smtClean="0"/>
              <a:pPr/>
              <a:t>02.12.2008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5EF4-5843-4B10-80B9-A3E4FC650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1FD00-8312-4A60-86FF-B6C0563F07AB}" type="datetimeFigureOut">
              <a:rPr lang="ru-RU" smtClean="0"/>
              <a:pPr/>
              <a:t>02.12.2008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65EF4-5843-4B10-80B9-A3E4FC650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44" y="2071678"/>
            <a:ext cx="5129194" cy="321471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«Святая Екатерина - покровительница города Краснодара - Екатеринодара»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85728"/>
            <a:ext cx="6400800" cy="68580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МОУ Прогимназия № 63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214546" y="6215082"/>
            <a:ext cx="6400800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 КУЛИК Марина Владимировна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222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643050"/>
            <a:ext cx="3143272" cy="38752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rder_of_St_Ekaterin_Bad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3442"/>
            <a:ext cx="9144000" cy="45340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1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Андрей в Краснодаре 12 06 06 (4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78851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1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38786" cy="3929090"/>
          </a:xfrm>
          <a:prstGeom prst="rect">
            <a:avLst/>
          </a:prstGeom>
        </p:spPr>
      </p:pic>
      <p:pic>
        <p:nvPicPr>
          <p:cNvPr id="6" name="Рисунок 5" descr="DSC01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503" y="0"/>
            <a:ext cx="514349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10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56px-Michelangelo_Caravaggio_0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45095"/>
            <a:ext cx="5069240" cy="66700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bruni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23373" cy="6858000"/>
          </a:xfrm>
          <a:prstGeom prst="rect">
            <a:avLst/>
          </a:prstGeom>
        </p:spPr>
      </p:pic>
      <p:pic>
        <p:nvPicPr>
          <p:cNvPr id="5" name="Рисунок 4" descr="nb_pinacoteca_signorelli_st_agostino_altarpiece_left_w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0"/>
            <a:ext cx="349682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2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928670"/>
            <a:ext cx="3842408" cy="4737216"/>
          </a:xfrm>
          <a:prstGeom prst="rect">
            <a:avLst/>
          </a:prstGeom>
        </p:spPr>
      </p:pic>
      <p:pic>
        <p:nvPicPr>
          <p:cNvPr id="6" name="Рисунок 5" descr="222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428" y="857232"/>
            <a:ext cx="3810662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0px-Ring_Sina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5" y="428604"/>
            <a:ext cx="8351203" cy="59293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rder_of_St_Ekaterin_St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-24"/>
            <a:ext cx="6858024" cy="68580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therine_I_of_Russia_by_Natti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783" y="0"/>
            <a:ext cx="551843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tharina_Aleksejevna_by_Groo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566" y="0"/>
            <a:ext cx="56288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t_Ekaterina_Orden_both_sid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3" y="0"/>
            <a:ext cx="7837714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18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«Святая Екатерина - покровительница города Краснодара - Екатеринодара»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МОУ Прогимназия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</cp:revision>
  <dcterms:created xsi:type="dcterms:W3CDTF">2008-12-01T11:09:06Z</dcterms:created>
  <dcterms:modified xsi:type="dcterms:W3CDTF">2008-12-02T13:43:51Z</dcterms:modified>
</cp:coreProperties>
</file>