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0F76-311A-4E82-A23B-3B3A5901B85A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131-4E0F-4B66-9C83-F6FA1A5C7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72F5B-7437-4B81-A129-A324F0DBE84F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BEDC-3F61-4FB3-887E-3FF566D7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A95F-E431-4932-A567-CFBAD1C33EBF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4AB7-C769-4FE7-90EB-9704197D4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01FD-D323-4C06-AA60-9293BEF6402B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96CA-9748-462F-9690-62578D369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F3E7-8183-4B48-8F7F-95DD08ED7B70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BF92-323C-4BB8-8681-A075F8B88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982A-62A5-43DC-8DAD-CCCB0C68A1B3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058D-BF1D-4C6A-B735-B1B1974BA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B820-7D61-4488-8945-C08FB2373C62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5E431-D2F9-4371-9FAE-4BA024487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5693-033D-4264-9683-0C8658A27FC9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2DCF-2285-4930-8FE4-D0C0DF112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F3ED7-AF4F-4A87-9A67-87B7B28B67E0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CD8C-7E9C-4F86-BB42-1A6DB513A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2A2C7-B880-4191-A6E9-8F0142B54FA2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C4BA-D420-435C-A2CE-A422FF195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99D8-075C-4892-859F-20D216FBAA95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017E-2F9F-456C-B7BF-DD6C18B4C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B9BA9-D727-4BF8-8613-9D61666F44D4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07B8E-2A3D-4B97-BDEC-2EBBCA2E7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500063" y="3071813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Физические свойства 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азота и фосфора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Вследствие химической инертности азота (обусловленной прочной тройной связью) большая часть азота содержится в свободном состоянии в атмосфере.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Из-за большой химической активности фосфор в природе встречается только  в соединениях.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1142984"/>
            <a:ext cx="7158062" cy="4525963"/>
          </a:xfrm>
        </p:spPr>
        <p:txBody>
          <a:bodyPr/>
          <a:lstStyle/>
          <a:p>
            <a:pPr>
              <a:buNone/>
            </a:pP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Презентаци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подготов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чениц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Пархоменко Катя и Черкасова Ира.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Выявить сходство и различие в физических свойствах простых веществ и строении их кристаллических решеток.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поставили перед собой вопрос: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Какие простые вещества могут   образовывать элементы 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азот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фосфор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Изучить литературные данные по теме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Сравнить строение кристаллических решеток простого вещества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азота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простого вещества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фосфора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Проанализировать полученные данные</a:t>
            </a:r>
          </a:p>
          <a:p>
            <a:endParaRPr lang="ru-RU" b="1" smtClean="0"/>
          </a:p>
          <a:p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  <a:endParaRPr lang="ru-RU" b="1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азота.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Газ без цвета, запаха и вкуса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Плохо растворим в воде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Немного легче воздуха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-210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Tº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кип.=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-196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Кристаллическая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решетка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молекулярная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endParaRPr lang="ru-RU" sz="5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148" name="Содержимое 11" descr="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928688"/>
            <a:ext cx="275272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Содержимое 9" descr="азот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500438"/>
            <a:ext cx="278606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молекулы азота: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800" b="1" baseline="-25000" dirty="0">
                <a:latin typeface="Times New Roman" pitchFamily="18" charset="0"/>
                <a:cs typeface="Times New Roman" pitchFamily="18" charset="0"/>
              </a:rPr>
              <a:t>N ≡ N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-КОВАЛЕНТНАЯ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НЕПОЛЯРНАЯ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-ТРОЙНАЯ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-ПРОЧНАЯ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2000250"/>
            <a:ext cx="4038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МОЛЕКУЛА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-ОЧЕНЬ             УСТОЙЧИВАЯ                                   -НИЗКАЯ РЕАКЦИОННАЯ                             СПОСОБНОС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Аллотропные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видоизменения фосфора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Содержимое 5" descr="белый фосфор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785938"/>
            <a:ext cx="4487862" cy="3143250"/>
          </a:xfrm>
        </p:spPr>
      </p:pic>
      <p:pic>
        <p:nvPicPr>
          <p:cNvPr id="8196" name="Содержимое 23" descr="кр фосфор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25" y="1785938"/>
            <a:ext cx="38989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928688" y="5715000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Белый фосфор</a:t>
            </a:r>
          </a:p>
        </p:txBody>
      </p:sp>
      <p:sp>
        <p:nvSpPr>
          <p:cNvPr id="8198" name="Прямоугольник 6"/>
          <p:cNvSpPr>
            <a:spLocks noChangeArrowheads="1"/>
          </p:cNvSpPr>
          <p:nvPr/>
        </p:nvSpPr>
        <p:spPr bwMode="auto">
          <a:xfrm>
            <a:off x="5715000" y="5715000"/>
            <a:ext cx="281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Красный фосфор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аллотропных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видоизменений фосфора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Содержимое 5" descr="phosst.jpg"/>
          <p:cNvPicPr>
            <a:picLocks noGrp="1" noChangeAspect="1"/>
          </p:cNvPicPr>
          <p:nvPr>
            <p:ph idx="1"/>
          </p:nvPr>
        </p:nvPicPr>
        <p:blipFill>
          <a:blip r:embed="rId2"/>
          <a:srcRect r="67105"/>
          <a:stretch>
            <a:fillRect/>
          </a:stretch>
        </p:blipFill>
        <p:spPr>
          <a:xfrm>
            <a:off x="214313" y="1428750"/>
            <a:ext cx="2857500" cy="2201863"/>
          </a:xfrm>
        </p:spPr>
      </p:pic>
      <p:pic>
        <p:nvPicPr>
          <p:cNvPr id="9220" name="Рисунок 11" descr="phosst.jpg"/>
          <p:cNvPicPr>
            <a:picLocks noChangeAspect="1"/>
          </p:cNvPicPr>
          <p:nvPr/>
        </p:nvPicPr>
        <p:blipFill>
          <a:blip r:embed="rId2"/>
          <a:srcRect l="31798"/>
          <a:stretch>
            <a:fillRect/>
          </a:stretch>
        </p:blipFill>
        <p:spPr bwMode="auto">
          <a:xfrm>
            <a:off x="3714750" y="1500188"/>
            <a:ext cx="5191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12" descr="img5.gif"/>
          <p:cNvPicPr>
            <a:picLocks noChangeAspect="1"/>
          </p:cNvPicPr>
          <p:nvPr/>
        </p:nvPicPr>
        <p:blipFill>
          <a:blip r:embed="rId3"/>
          <a:srcRect t="7500"/>
          <a:stretch>
            <a:fillRect/>
          </a:stretch>
        </p:blipFill>
        <p:spPr bwMode="auto">
          <a:xfrm>
            <a:off x="2428875" y="3857625"/>
            <a:ext cx="41052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00438" y="6143625"/>
            <a:ext cx="19240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kern="0" spc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Черный фосфор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выяснили: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со строением атом фосфора образует три ковалентные связи, как атом азота. Но в молекуле азота все три связи оба атома азота затрачивают на связывание друг с другом, а во всех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аллотропных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разновидностях фосфора все атомы связаны попарно лишь одной связью.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246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Физические свойства  азота и фосфора    </vt:lpstr>
      <vt:lpstr>Цель:</vt:lpstr>
      <vt:lpstr>Мы поставили перед собой вопрос:</vt:lpstr>
      <vt:lpstr>Задачи:</vt:lpstr>
      <vt:lpstr>Физические свойства азота.</vt:lpstr>
      <vt:lpstr>Строение молекулы азота:</vt:lpstr>
      <vt:lpstr>Аллотропные видоизменения фосфора</vt:lpstr>
      <vt:lpstr>Строение аллотропных видоизменений фосфора </vt:lpstr>
      <vt:lpstr>Мы выяснили:</vt:lpstr>
      <vt:lpstr>Выводы: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свойства  азота и фосфора</dc:title>
  <dc:creator>Лена</dc:creator>
  <cp:lastModifiedBy>Лена</cp:lastModifiedBy>
  <cp:revision>11</cp:revision>
  <dcterms:created xsi:type="dcterms:W3CDTF">2008-12-03T19:54:21Z</dcterms:created>
  <dcterms:modified xsi:type="dcterms:W3CDTF">2009-01-07T18:55:38Z</dcterms:modified>
</cp:coreProperties>
</file>