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0EEEF-C3F7-4089-8B39-7EB987B332AD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42AB-C363-4697-BB17-6CC6C469D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9FCE-4033-4D8A-A8B5-16A7E6E16211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CB16-F256-436B-8712-D5F7BE283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9EAD-02EE-4802-9845-74807CB6D95D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51DE-A056-4D40-BEBF-10A93A596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86EC-E1D7-4F40-A642-2C901963B09C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FD1D7-0D45-4D7E-B04B-7FF4FFA5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0F0C-2650-4206-894E-97A7937E1C15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BDB2-8C0B-4E10-9115-361882128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EFA0-6ED7-4FE5-8FFA-566456EEAB08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4F2A-967F-44CF-8666-B9C33E832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E4DD-EDBB-43EB-AE98-A2561007A3FC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03E2-BD43-426B-BEBE-E01ADEC27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E3AEB-AF19-4083-AD06-D5D02E6636EA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1F7F-30FD-46B1-8024-702B654F5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7035-129C-4D0C-9C8A-416D28F917DA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E576-F54B-4229-AC26-3FECC03E0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2FB7-717B-4DCF-AD63-108F240E89D7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0833-6B06-4A3E-BB5A-8D9417A8D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6514-2160-42D2-A232-B623925AD648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3EA6-F3CD-49C2-ABA9-E63C2BF33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1FF2FE-4939-44A6-A793-7D337C91C821}" type="datetimeFigureOut">
              <a:rPr lang="ru-RU"/>
              <a:pPr>
                <a:defRPr/>
              </a:pPr>
              <a:t>21.12.2008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9128D8-53BD-410F-B408-3E6463B2F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214438"/>
          <a:ext cx="8429683" cy="2103120"/>
        </p:xfrm>
        <a:graphic>
          <a:graphicData uri="http://schemas.openxmlformats.org/drawingml/2006/table">
            <a:tbl>
              <a:tblPr/>
              <a:tblGrid>
                <a:gridCol w="1455490"/>
                <a:gridCol w="1331045"/>
                <a:gridCol w="1459153"/>
                <a:gridCol w="1394665"/>
                <a:gridCol w="1394665"/>
                <a:gridCol w="1394665"/>
              </a:tblGrid>
              <a:tr h="10387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вопрос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6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6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44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6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73" name="Rectangle 2"/>
          <p:cNvSpPr>
            <a:spLocks noChangeArrowheads="1"/>
          </p:cNvSpPr>
          <p:nvPr/>
        </p:nvSpPr>
        <p:spPr bwMode="auto">
          <a:xfrm>
            <a:off x="1928813" y="0"/>
            <a:ext cx="4748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тестовые</a:t>
            </a:r>
          </a:p>
          <a:p>
            <a:pPr algn="ctr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задания </a:t>
            </a:r>
            <a:r>
              <a:rPr lang="en-US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варианта</a:t>
            </a:r>
            <a:endParaRPr lang="ru-RU">
              <a:ea typeface="Calibri" pitchFamily="34" charset="0"/>
              <a:cs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4429125"/>
          <a:ext cx="8501124" cy="2103120"/>
        </p:xfrm>
        <a:graphic>
          <a:graphicData uri="http://schemas.openxmlformats.org/drawingml/2006/table">
            <a:tbl>
              <a:tblPr/>
              <a:tblGrid>
                <a:gridCol w="1416174"/>
                <a:gridCol w="1416990"/>
                <a:gridCol w="1416990"/>
                <a:gridCol w="1416990"/>
                <a:gridCol w="1416990"/>
                <a:gridCol w="1416990"/>
              </a:tblGrid>
              <a:tr h="7645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645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ответ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97" name="Rectangle 3"/>
          <p:cNvSpPr>
            <a:spLocks noChangeArrowheads="1"/>
          </p:cNvSpPr>
          <p:nvPr/>
        </p:nvSpPr>
        <p:spPr bwMode="auto">
          <a:xfrm>
            <a:off x="1785938" y="3214688"/>
            <a:ext cx="4748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тестовые</a:t>
            </a:r>
            <a:endParaRPr lang="ru-RU" sz="9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</a:t>
            </a:r>
            <a:r>
              <a:rPr lang="en-US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варианта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85750"/>
          <a:ext cx="8715438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20478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5400" b="1" baseline="-25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5400" b="1" baseline="-25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478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5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CaO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5400" b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5400" b="1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5400" b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5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478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CuSO</a:t>
                      </a:r>
                      <a:r>
                        <a:rPr lang="en-US" sz="5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HCl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NaOH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285750"/>
          <a:ext cx="8786874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214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en-US" sz="5400" b="1" baseline="-25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5400" b="1" baseline="-25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5400" b="1" baseline="-25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5400" b="1" baseline="-25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CuO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KOH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5400" b="1" baseline="-25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5400" b="1" baseline="-25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5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b="1" dirty="0">
                          <a:latin typeface="Times New Roman"/>
                          <a:ea typeface="Calibri"/>
                          <a:cs typeface="Times New Roman"/>
                        </a:rPr>
                        <a:t>ZnCl</a:t>
                      </a:r>
                      <a:r>
                        <a:rPr lang="en-US" sz="5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55</Words>
  <Application>Microsoft Office PowerPoint</Application>
  <PresentationFormat>Экран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Лена</cp:lastModifiedBy>
  <cp:revision>28</cp:revision>
  <dcterms:created xsi:type="dcterms:W3CDTF">2008-01-31T12:32:44Z</dcterms:created>
  <dcterms:modified xsi:type="dcterms:W3CDTF">2008-12-21T11:27:46Z</dcterms:modified>
</cp:coreProperties>
</file>