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8" r:id="rId3"/>
    <p:sldId id="259" r:id="rId4"/>
    <p:sldId id="260" r:id="rId5"/>
    <p:sldId id="261" r:id="rId6"/>
    <p:sldId id="262" r:id="rId7"/>
    <p:sldId id="294" r:id="rId8"/>
    <p:sldId id="264" r:id="rId9"/>
    <p:sldId id="267" r:id="rId10"/>
    <p:sldId id="271" r:id="rId11"/>
    <p:sldId id="270" r:id="rId12"/>
    <p:sldId id="296" r:id="rId13"/>
    <p:sldId id="273" r:id="rId14"/>
    <p:sldId id="274" r:id="rId15"/>
    <p:sldId id="275" r:id="rId16"/>
    <p:sldId id="276" r:id="rId17"/>
    <p:sldId id="299" r:id="rId18"/>
    <p:sldId id="300" r:id="rId19"/>
    <p:sldId id="290" r:id="rId20"/>
    <p:sldId id="291" r:id="rId21"/>
    <p:sldId id="292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8178FF-07AB-4F71-9093-D32D4A75CBBF}" type="datetimeFigureOut">
              <a:rPr lang="ru-RU" smtClean="0"/>
              <a:pPr/>
              <a:t>27.01.2007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4B7C84-3BB3-45A6-8A9D-FD6C865F0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ЭТАЛОНЫ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"Наука начинается с тех пор, как начинают измерять: точная наука немыслима без меры".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           Д.И. Менделеев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Эталон метра.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214810" y="428604"/>
            <a:ext cx="4459036" cy="57253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1889 году метр был принят равным расстоянию между двумя штрихами, нанесенными на металлическом стержне Х- образного поперечного сечения 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Так как штрихи имеют значительную ширину, существенно повысить точность этого сличения нельзя. Успехи физики и техники, требование ещё более высокой точности определения линейных размеров привели снова к естественному эталону длины. 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71612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Международный эталон метра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использовавшийся с 1889 по 1960 годы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 метр (от греческого слова "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метрон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"- мера). Первый прототип эталона метра был изготовлен из латуни в 1795 году.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С 1960 года отказались от использования изготовленного людьми предмета в качестве эталона метра.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5720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Содержимое 12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143800" cy="481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21429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Французские революционеры видели одной из главных задач революции просвещение масс. Поэтому они разместили в «шестнадцати наиболее часто посещаемых частях Парижа» мраморные эталоны, два из которых сохранились до наших дней.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4829180" cy="10715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ВРЕМЯ 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357686" y="785794"/>
            <a:ext cx="4643470" cy="564360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Важнейшим и самым распространенным простейшим прибором измерения времени были солнечные часы, основанные на суточном движении Солнца.</a:t>
            </a:r>
          </a:p>
          <a:p>
            <a:pPr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Древний человек осознал взаимосвязь между длиной и положением солнечной тени от предметов и положением Солнца на небе и поэтому ориентировался в текущем времени по Солнцу. П Точная дата возникновения солнечных часов, которые в своем первоначальном виде имели форму обелиска - гномона, неизвестна. Сообщение о них в рукописи китайца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Чиу-пи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периода около 1100 г. до н.э. считают самым первым упоминанием о солнечных часах.</a:t>
            </a:r>
          </a:p>
          <a:p>
            <a:pPr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36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2148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714357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64653"/>
                </a:solidFill>
                <a:latin typeface="Arial" pitchFamily="34" charset="0"/>
                <a:ea typeface="+mj-ea"/>
                <a:cs typeface="Arial" pitchFamily="34" charset="0"/>
              </a:rPr>
              <a:t>Солнечные часы в Запретном городе, Пекин</a:t>
            </a:r>
            <a:br>
              <a:rPr lang="ru-RU" sz="2000" dirty="0">
                <a:solidFill>
                  <a:srgbClr val="464653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dirty="0">
                <a:solidFill>
                  <a:srgbClr val="464653"/>
                </a:solidFill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42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Водяные часы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огненные часы – свечи с нанесенными на них делениями, и песочные часы могли работать в любое время суток и в любую погоду. Они обеспечивали точность измерения времени уже ± 15-20 мин.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714488"/>
            <a:ext cx="4041648" cy="443942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Клепсидра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древнейшие часы. В дне сосуда с водой просверлена дырочка, куда вставлена трубочка маленького диаметра. Вода по ней медленно стекает и падает в другой сосуд, на стенки которого нанесены деления. Роль часовой стрелки выполняет уровень воды. Чем выше он поднимается, тем больше "натекло" времени.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929090" cy="476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Водяные часы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Ктесибия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Ктезибий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2-1 вв. до н. э.) - древнегреческий механик из Александрии изобрел водяные поплавковые часы. У них циферблат и одна стрелка. Равномерная струя воды текла в сосуд высотой 3 метра, в котором поднимался поплавок – фигурка со стрелкой – палочкой в руке. Палочка направлялась на циферблат, на котором можно было отсчитывать текущее время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7862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Песочные часы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714356"/>
            <a:ext cx="4041648" cy="54395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Песочные часы - простейший прибор для отсчета промежутков времени, состоящий из двух сосудов, соединенных узкой горловиной, один из которых частично заполнен песком. Время, за которое песок через горловину пересыпается в другой сосуд, может составлять от нескольких секунд до нескольких часов.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7196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Изобретение механических – башенных колесных часов приписывается монаху Герберту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Аврилакскому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позднее ставшему Римским папой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Сильвестром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II ((950- 1003 гг.).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6" y="1142984"/>
            <a:ext cx="4286280" cy="528641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На циферблатах таких часов была только одна стрелка - часовая, и еще эти часы каждый час били в колокол (английское слово "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clock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 - от латинского "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clocca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 - "колокол"). Позднее к часовой стрелке прибавилась вторая – минутная. Часы идут по часовой стрелке - слева направо - потому что именно в этом направлении движется тень солнечных часов. Однако существуют часы, у которых стрелки двигаются "против часовой стрелки".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    В 1288 году уже ходили железные башенные Вестминстерские куранты.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32752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9" y="5460326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Часы </a:t>
            </a:r>
            <a:r>
              <a:rPr lang="ru-RU" sz="2400" dirty="0" err="1"/>
              <a:t>Биг</a:t>
            </a:r>
            <a:r>
              <a:rPr lang="ru-RU" sz="2400" dirty="0"/>
              <a:t> Бен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Лондоне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43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Эталон единицы давления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3504" y="714356"/>
            <a:ext cx="3530342" cy="54395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Его основа —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грузопоршневой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манометр. Зная площадь поршня и приложенную к нему силу (на фото — это диски и гирьки-довески), можно вычислить давление.  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0720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43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эталона звукового давления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   Зал эталона звукового давления не имеет ни одного прямого угла, чтобы минимальное отражение звука не возвращалось в ту же точку. Таким образом достигается абсолютная тишина в центре зала. Стены, потолок, пол покрыты клиньями из звукопоглощающего материала. Ходят в зале по сетке, натянутой над полом.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71451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Руины </a:t>
            </a:r>
            <a:r>
              <a:rPr 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Тимгада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— римской колонии на территории современного Алжира. Этот город строился во времена императора Траяна в полном соответствии с техническими достижениями того времени, и расстояние вдоль дорог, оборудованных по римским стандартам, отмерялось в тысячах шагов или в сутках пути.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714488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ЭТАЛОН СИЛЫ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Documents and Settings\Home\Рабочий стол\фестиваль\картинки фестиваль\fiz_edinitsa_izmereniya05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3810" t="81433" r="49175" b="4642"/>
          <a:stretch>
            <a:fillRect/>
          </a:stretch>
        </p:blipFill>
        <p:spPr bwMode="auto">
          <a:xfrm>
            <a:off x="4357686" y="3500438"/>
            <a:ext cx="4429156" cy="1143008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429124" y="1357298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первичный эталон единицы силы.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86380" y="1216152"/>
            <a:ext cx="3387466" cy="493776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Первичный эталон плотности и потока нейтронов окружен графитовым шаром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44291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единицы системы СИ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144000" cy="58579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это длина пути, проходимого в вакууме светом за 1/299 792 458 долю секунды. Это определение было принято в октябре 1983.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Килограмм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равен массе международного прототипа килограмма.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Секунда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продолжительность 9 192 631 770 периодов колебаний излучения, соответствующего переходам между двумя уровнями сверхтонкой структуры основного состояния атома цезия-133.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Кельвин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 1/273,16 части термодинамической температуры тройной точки воды.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равен количеству вещества, в составе которого содержится столько же структурных элементов, сколько атомов в изотопе углерода-12 массой 0,012 кг.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Радиан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плоский угол между двумя радиусами окружности, длина дуги между которыми равна радиусу.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Стерадиан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равен телесному углу с вершиной в центре сферы, вырезающему на ее поверхности площадь, равную площади квадрата со стороной, равной радиусу сферы.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Home\Рабочий стол\фестиваль\картинки фестиваль\fiz_edinitsa_izmereniya0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2064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Home\Рабочий стол\фестиваль\картинки фестиваль\fiz_edinitsa_izmereniya0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8467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43824" cy="7984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КИЛОГРАММ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357158" y="1500174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29125" y="571480"/>
            <a:ext cx="4429155" cy="600079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Килограмм, единица массы, одна из семи основных единиц Международной системы единиц (СИ). Он равен массе международного прототипа, хранимого в Международном бюро мер и весов. Прототип в 1799 году был выполнен в виде цилиндрической гири из платины. </a:t>
            </a:r>
          </a:p>
          <a:p>
            <a:pPr algn="just"/>
            <a:endParaRPr lang="ru-RU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В 1889 году было принято существующее определение килограмма и в качестве международного прототипа была утверждена гиря со знаком К ("К" готическое заглавное), изготовленная из платиноиридиевого сплава (10% 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) и имеющая форму цилиндра диаметром и высотой 39 мм".</a:t>
            </a:r>
          </a:p>
          <a:p>
            <a:pPr algn="just"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  </a:t>
            </a:r>
          </a:p>
          <a:p>
            <a:pPr algn="just"/>
            <a:endParaRPr lang="ru-RU" sz="80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71480"/>
            <a:ext cx="4041775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Эталон массы, хранящийся в Международном бюро мер и весов в Севре, недалеко от Парижа, внезапно потерял в весе около 50 микрограмм. Ученые не могут объяснить этот эффект.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2147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28992" y="214290"/>
            <a:ext cx="5500725" cy="614366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В  изменчивости килограмма не осталось никаких сомнений, несмотря на все меры предосторожности: эталон хранится под тремя герметичными стеклянными колпаками в сейфе охраняемого замка в окрестностях Парижа, а ключи от сейфа имеют лишь три особо приближенных бюрократа из Международного бюро мер и весов (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Bureau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Poids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Mesures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— BIPM).</a:t>
            </a:r>
          </a:p>
          <a:p>
            <a:pPr algn="just">
              <a:buNone/>
            </a:pP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Вместе с главным килограммом в сейфе располагаются 6 преемников, а всего за время правления по его образу и подобию было изготовлено более 80 копий. </a:t>
            </a:r>
          </a:p>
          <a:p>
            <a:pPr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Для освидетельствования престарелого килограмма, происходящего раз в год, он торжественно извлекается из своего хранилища. И каждый раз обнаруживается микроскопическое уменьшение веса.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428604"/>
            <a:ext cx="414340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57166"/>
            <a:ext cx="4038600" cy="58150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Самый главный на сегодняшний день килограмм — просто кусок железа.	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Европейские ученые предлагают заменить цилиндрический эталон шарообразным. Шар, при том же объеме, имеет значительно меньшую площадь поверхности, чем цилиндр. </a:t>
            </a: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277</TotalTime>
  <Words>954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ЭТАЛОНЫ</vt:lpstr>
      <vt:lpstr>Руины Тимгада — римской колонии на территории современного Алжира. Этот город строился во времена императора Траяна в полном соответствии с техническими достижениями того времени, и расстояние вдоль дорог, оборудованных по римским стандартам, отмерялось в тысячах шагов или в сутках пути. </vt:lpstr>
      <vt:lpstr>Слайд 3</vt:lpstr>
      <vt:lpstr>Слайд 4</vt:lpstr>
      <vt:lpstr>КИЛОГРАММ</vt:lpstr>
      <vt:lpstr>Слайд 6</vt:lpstr>
      <vt:lpstr>Слайд 7</vt:lpstr>
      <vt:lpstr>Слайд 8</vt:lpstr>
      <vt:lpstr>Европейские ученые предлагают заменить цилиндрический эталон шарообразным. Шар, при том же объеме, имеет значительно меньшую площадь поверхности, чем цилиндр. </vt:lpstr>
      <vt:lpstr>Эталон метра.  </vt:lpstr>
      <vt:lpstr>Международный эталон метра, использовавшийся с 1889 по 1960 годы</vt:lpstr>
      <vt:lpstr>Слайд 12</vt:lpstr>
      <vt:lpstr>                  ВРЕМЯ  </vt:lpstr>
      <vt:lpstr>Водяные часы, огненные часы – свечи с нанесенными на них делениями, и песочные часы могли работать в любое время суток и в любую погоду. Они обеспечивали точность измерения времени уже ± 15-20 мин. </vt:lpstr>
      <vt:lpstr>Водяные часы Ктесибия </vt:lpstr>
      <vt:lpstr>Песочные часы </vt:lpstr>
      <vt:lpstr>Изобретение механических – башенных колесных часов приписывается монаху Герберту Аврилакскому, позднее ставшему Римским папой Сильвестром II ((950- 1003 гг.). </vt:lpstr>
      <vt:lpstr>            Эталон единицы давления. </vt:lpstr>
      <vt:lpstr>эталона звукового давления </vt:lpstr>
      <vt:lpstr>ЭТАЛОН СИЛЫ</vt:lpstr>
      <vt:lpstr>Слайд 21</vt:lpstr>
      <vt:lpstr>Основные единицы системы СИ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ЭТАЛОНЫ</dc:title>
  <dc:creator>User</dc:creator>
  <cp:lastModifiedBy>User</cp:lastModifiedBy>
  <cp:revision>54</cp:revision>
  <dcterms:created xsi:type="dcterms:W3CDTF">2007-01-23T13:51:47Z</dcterms:created>
  <dcterms:modified xsi:type="dcterms:W3CDTF">2007-01-27T13:01:02Z</dcterms:modified>
</cp:coreProperties>
</file>