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7CE8-0593-4467-B6F4-50C83D300436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6DF3-A00D-4BE1-9399-F917482C67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14291"/>
            <a:ext cx="6286544" cy="357189"/>
          </a:xfrm>
        </p:spPr>
        <p:txBody>
          <a:bodyPr>
            <a:normAutofit fontScale="90000"/>
          </a:bodyPr>
          <a:lstStyle/>
          <a:p>
            <a:r>
              <a:rPr lang="en-US" smtClean="0"/>
              <a:t>About Myself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4013" y="714356"/>
          <a:ext cx="8564562" cy="6000792"/>
        </p:xfrm>
        <a:graphic>
          <a:graphicData uri="http://schemas.openxmlformats.org/presentationml/2006/ole">
            <p:oleObj spid="_x0000_s1026" name="Документ" r:id="rId3" imgW="6471357" imgH="6816783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86644" y="10715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00892" y="100010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000892" y="35716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name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000892" y="78579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age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215206" y="164305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58016" y="114298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appearance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786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572264" y="278605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3768" y="2428868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have got</a:t>
            </a:r>
            <a:endParaRPr lang="ru-RU" sz="36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357950" y="442913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58082" y="407194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can</a:t>
            </a:r>
            <a:endParaRPr lang="ru-RU" sz="3600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715140" y="600076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43834" y="564357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live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6" grpId="0"/>
      <p:bldP spid="19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5857916" cy="868346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My House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71435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85860"/>
            <a:ext cx="9144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85918" y="1214422"/>
            <a:ext cx="1060704" cy="914400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43240" y="1285860"/>
            <a:ext cx="91440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643182"/>
            <a:ext cx="9144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785918" y="2643182"/>
            <a:ext cx="1060704" cy="914400"/>
          </a:xfrm>
          <a:prstGeom prst="triangl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27146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4000504"/>
            <a:ext cx="9144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785918" y="3929066"/>
            <a:ext cx="1060704" cy="914400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857620" y="392906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928926" y="421481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not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42844" y="564357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   I think</a:t>
            </a:r>
            <a:endParaRPr lang="ru-RU" sz="36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14480" y="5429264"/>
            <a:ext cx="9144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714612" y="5429264"/>
            <a:ext cx="1060704" cy="914400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54292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 стрелкой 35"/>
          <p:cNvCxnSpPr>
            <a:stCxn id="11" idx="5"/>
            <a:endCxn id="11" idx="5"/>
          </p:cNvCxnSpPr>
          <p:nvPr/>
        </p:nvCxnSpPr>
        <p:spPr>
          <a:xfrm>
            <a:off x="2581446" y="3100382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1" idx="5"/>
            <a:endCxn id="11" idx="5"/>
          </p:cNvCxnSpPr>
          <p:nvPr/>
        </p:nvCxnSpPr>
        <p:spPr>
          <a:xfrm>
            <a:off x="2581446" y="3100382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 flipH="1">
            <a:off x="2071670" y="3071810"/>
            <a:ext cx="5303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7" idx="1"/>
            <a:endCxn id="17" idx="5"/>
          </p:cNvCxnSpPr>
          <p:nvPr/>
        </p:nvCxnSpPr>
        <p:spPr>
          <a:xfrm rot="10800000" flipH="1">
            <a:off x="2051094" y="4386266"/>
            <a:ext cx="5303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22" idx="1"/>
            <a:endCxn id="22" idx="5"/>
          </p:cNvCxnSpPr>
          <p:nvPr/>
        </p:nvCxnSpPr>
        <p:spPr>
          <a:xfrm rot="10800000" flipH="1">
            <a:off x="2979788" y="5886464"/>
            <a:ext cx="5303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86248" y="135729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live in the house.</a:t>
            </a:r>
            <a:endParaRPr lang="ru-RU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4572000" y="285749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My house </a:t>
            </a:r>
            <a:r>
              <a:rPr lang="en-US" sz="3600" dirty="0" smtClean="0"/>
              <a:t>is</a:t>
            </a:r>
            <a:r>
              <a:rPr lang="ru-RU" sz="3600" dirty="0" smtClean="0"/>
              <a:t>  </a:t>
            </a:r>
            <a:r>
              <a:rPr lang="en-US" sz="3600" dirty="0" smtClean="0"/>
              <a:t>big.</a:t>
            </a:r>
            <a:endParaRPr lang="ru-RU" sz="3600" dirty="0"/>
          </a:p>
        </p:txBody>
      </p:sp>
      <p:sp>
        <p:nvSpPr>
          <p:cNvPr id="62" name="TextBox 61"/>
          <p:cNvSpPr txBox="1"/>
          <p:nvPr/>
        </p:nvSpPr>
        <p:spPr>
          <a:xfrm>
            <a:off x="5286380" y="407194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is </a:t>
            </a:r>
            <a:r>
              <a:rPr lang="en-US" sz="3600" dirty="0" smtClean="0"/>
              <a:t>not small </a:t>
            </a:r>
            <a:r>
              <a:rPr lang="en-US" sz="3600" dirty="0" smtClean="0"/>
              <a:t>.</a:t>
            </a:r>
            <a:endParaRPr lang="ru-RU" sz="3600" dirty="0"/>
          </a:p>
        </p:txBody>
      </p:sp>
      <p:sp>
        <p:nvSpPr>
          <p:cNvPr id="63" name="TextBox 62"/>
          <p:cNvSpPr txBox="1"/>
          <p:nvPr/>
        </p:nvSpPr>
        <p:spPr>
          <a:xfrm>
            <a:off x="4714876" y="5429264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think </a:t>
            </a:r>
            <a:endParaRPr lang="en-US" sz="3600" dirty="0" smtClean="0"/>
          </a:p>
          <a:p>
            <a:r>
              <a:rPr lang="en-US" sz="3600" dirty="0" smtClean="0"/>
              <a:t>my </a:t>
            </a:r>
            <a:r>
              <a:rPr lang="en-US" sz="3600" dirty="0" smtClean="0"/>
              <a:t>house </a:t>
            </a:r>
            <a:r>
              <a:rPr lang="en-US" sz="3600" dirty="0" smtClean="0"/>
              <a:t>is</a:t>
            </a:r>
            <a:r>
              <a:rPr lang="en-US" sz="3600" dirty="0" smtClean="0"/>
              <a:t> </a:t>
            </a:r>
            <a:r>
              <a:rPr lang="en-US" sz="3600" dirty="0" smtClean="0"/>
              <a:t>nice.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1" grpId="1"/>
      <p:bldP spid="62" grpId="0"/>
      <p:bldP spid="62" grpId="1"/>
      <p:bldP spid="63" grpId="0"/>
      <p:bldP spid="6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38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Документ</vt:lpstr>
      <vt:lpstr>About Myself</vt:lpstr>
      <vt:lpstr>My House</vt:lpstr>
    </vt:vector>
  </TitlesOfParts>
  <Company>МОУ СОШ мкрн. Вынгапуровский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Myself</dc:title>
  <dc:creator>308</dc:creator>
  <cp:lastModifiedBy>308</cp:lastModifiedBy>
  <cp:revision>13</cp:revision>
  <dcterms:created xsi:type="dcterms:W3CDTF">2009-01-23T04:19:09Z</dcterms:created>
  <dcterms:modified xsi:type="dcterms:W3CDTF">2009-01-29T09:23:32Z</dcterms:modified>
</cp:coreProperties>
</file>