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64" r:id="rId4"/>
    <p:sldId id="269" r:id="rId5"/>
    <p:sldId id="265" r:id="rId6"/>
    <p:sldId id="259" r:id="rId7"/>
    <p:sldId id="263" r:id="rId8"/>
    <p:sldId id="266" r:id="rId9"/>
    <p:sldId id="260" r:id="rId10"/>
    <p:sldId id="267" r:id="rId11"/>
    <p:sldId id="270" r:id="rId12"/>
    <p:sldId id="271" r:id="rId13"/>
    <p:sldId id="268" r:id="rId14"/>
    <p:sldId id="273" r:id="rId15"/>
    <p:sldId id="274" r:id="rId16"/>
    <p:sldId id="272" r:id="rId17"/>
    <p:sldId id="275" r:id="rId18"/>
    <p:sldId id="289" r:id="rId19"/>
    <p:sldId id="290" r:id="rId20"/>
    <p:sldId id="291" r:id="rId21"/>
    <p:sldId id="295" r:id="rId22"/>
    <p:sldId id="292" r:id="rId23"/>
    <p:sldId id="257" r:id="rId24"/>
    <p:sldId id="277" r:id="rId25"/>
    <p:sldId id="278" r:id="rId26"/>
    <p:sldId id="279" r:id="rId27"/>
    <p:sldId id="280" r:id="rId28"/>
    <p:sldId id="281" r:id="rId29"/>
    <p:sldId id="293" r:id="rId30"/>
    <p:sldId id="282" r:id="rId31"/>
    <p:sldId id="283" r:id="rId32"/>
    <p:sldId id="284" r:id="rId33"/>
    <p:sldId id="288" r:id="rId34"/>
    <p:sldId id="285" r:id="rId35"/>
    <p:sldId id="286" r:id="rId36"/>
    <p:sldId id="287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7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000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Наибольшее число ВИЧ-инфицированных в городах:  Саратове - 3811 - 452,91  на 100 тысяч населения,  Балаково 2284 - 1038,13  на 100 тысяч населения,  Вольске  811 - 776,81 на 100 тысяч,  Энгельсе 549 - 194,70  на 100 тысяч населения. 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214554"/>
            <a:ext cx="8444259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0"/>
            <a:ext cx="9644130" cy="15716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Саратовская область получит препаратов на 1,6 млн.</a:t>
            </a:r>
            <a:br>
              <a:rPr lang="ru-RU" sz="2400" dirty="0" smtClean="0"/>
            </a:br>
            <a:r>
              <a:rPr lang="ru-RU" sz="2400" dirty="0" smtClean="0"/>
              <a:t> рублей и тест-систем для лабораторного скрининга и подтверждения диагноза «ВИЧ-инфекция» примерно на 32 млн. рублей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5"/>
            <a:ext cx="757242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121442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Предусмотрено выделение 3 млрд. рублей на выявление, лечение и профилактику ВИЧ-инфекции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285860"/>
            <a:ext cx="7666367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429816" cy="12143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Значительную роль в обеспечении стопроцентной потребности больных ВИЧ/</a:t>
            </a:r>
            <a:r>
              <a:rPr lang="ru-RU" sz="2800" dirty="0" err="1" smtClean="0"/>
              <a:t>СПИДом</a:t>
            </a:r>
            <a:r>
              <a:rPr lang="ru-RU" sz="2800" dirty="0" smtClean="0"/>
              <a:t> в лекарствах играет деятельность Глобального Фонда</a:t>
            </a:r>
            <a:endParaRPr lang="ru-RU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409743"/>
            <a:ext cx="8001056" cy="544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3500430" cy="48577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Выделено 832 тыс. долларов, что регламентируется подписанным договором между Правительством области и фондом «Российское здравоохранение».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57522" y="500042"/>
            <a:ext cx="5786478" cy="570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542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30718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5E791"/>
                </a:solidFill>
              </a:rPr>
              <a:t>Областной центр по борьбе со СПИД для всех, кому поставлен диагноз "СПИД" предоставляет лечение комбинированной терапией состоящее из 2-3 лекарств. </a:t>
            </a:r>
            <a:endParaRPr lang="ru-RU" sz="2800" dirty="0">
              <a:solidFill>
                <a:srgbClr val="F5E7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644130" cy="107154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Один курс комбинированной терапии каждого пациента в среднем составляет 12 тыс. долларов.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1543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071546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Зарегистрировано 366 случаев ВИЧ-инфекции в возрасте 15-17 лет. 73 % выявлены в возрасте 18-29 л.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25100"/>
            <a:ext cx="7643866" cy="573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8639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00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097"/>
            <a:ext cx="5233959" cy="682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7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86874" cy="408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7194" y="0"/>
            <a:ext cx="93011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0"/>
            <a:ext cx="885827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1503" y="285728"/>
            <a:ext cx="921550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21550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204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"/>
            <a:ext cx="48985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Люди всей планеты объединяются для единой цели – остановить ВИЧ и СПИД. 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286676" cy="552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929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7" y="0"/>
            <a:ext cx="557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400049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285984" y="3143248"/>
            <a:ext cx="6858016" cy="3357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знаешь, все еще будет,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Южный ветер еще подует,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весну еще наколдует,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память перелистает,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488" y="3286124"/>
            <a:ext cx="62865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И встретиться нас заставит,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И встретиться нас заставит,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И еще меня на рассвете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Губы твои разбудят.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4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643306" y="0"/>
            <a:ext cx="550069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600" dirty="0" smtClean="0"/>
              <a:t>Припев: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3600" dirty="0" smtClean="0"/>
              <a:t>  </a:t>
            </a:r>
            <a:r>
              <a:rPr lang="ru-RU" sz="4000" dirty="0" smtClean="0"/>
              <a:t>Счастье — что оно: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  Та же птица: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  Упустишь — и не поймаешь.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  А в клетке ему томиться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  Тоже ведь не годится,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  Трудно с ним, понимаешь?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286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3"/>
          <p:cNvSpPr txBox="1">
            <a:spLocks/>
          </p:cNvSpPr>
          <p:nvPr/>
        </p:nvSpPr>
        <p:spPr>
          <a:xfrm>
            <a:off x="785786" y="2857496"/>
            <a:ext cx="8643998" cy="40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Понимаешь, все еще будет.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сто концов убегают рельсы,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Самолеты уходят в рейсы,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7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Корабли снимаются с  якоря.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9773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00364" y="2857496"/>
            <a:ext cx="61436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Если б помнили это люди,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Если б помнили это люди,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Чаще думали бы о чуде,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4000" dirty="0" smtClean="0"/>
              <a:t>Реже бы люди плакали.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4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74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Международный день борьбы со </a:t>
            </a:r>
            <a:r>
              <a:rPr lang="ru-RU" sz="2400" dirty="0" err="1" smtClean="0">
                <a:effectLst/>
              </a:rPr>
              <a:t>СПИДом</a:t>
            </a:r>
            <a:r>
              <a:rPr lang="ru-RU" sz="2400" dirty="0" smtClean="0">
                <a:effectLst/>
              </a:rPr>
              <a:t>, цель - призвать к социальной терпимости и расширению обмена информацией между странами по ВИЧ-инфицированным.</a:t>
            </a:r>
            <a:r>
              <a:rPr lang="ru-RU" sz="2400" b="0" dirty="0" smtClean="0">
                <a:effectLst/>
              </a:rPr>
              <a:t/>
            </a:r>
            <a:br>
              <a:rPr lang="ru-RU" sz="2400" b="0" dirty="0" smtClean="0">
                <a:effectLst/>
              </a:rPr>
            </a:br>
            <a:endParaRPr lang="ru-RU" sz="2400" b="0" dirty="0">
              <a:effectLst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6" y="1142985"/>
            <a:ext cx="762002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1436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785926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Сегодня к имеющимся в мире 50 миллионам ВИЧ-инфицированным ежедневно прибавляется около 16000 человек.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76" y="1428736"/>
            <a:ext cx="6804679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58412" cy="928670"/>
          </a:xfrm>
        </p:spPr>
        <p:txBody>
          <a:bodyPr>
            <a:noAutofit/>
          </a:bodyPr>
          <a:lstStyle/>
          <a:p>
            <a:pPr algn="l"/>
            <a:r>
              <a:rPr lang="ru-RU" sz="2800" b="0" dirty="0" smtClean="0"/>
              <a:t>В России зарегистрировано носителей ВИЧ - 408535 человек, в том числе детей до 15 лет 2712  человек.</a:t>
            </a:r>
            <a:endParaRPr lang="ru-RU" sz="2800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20999"/>
            <a:ext cx="5572164" cy="583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16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 них 7,5 тысяч случаев ВИЧ-инфекции зарегистрировано на территории Саратовской области, что соответствует </a:t>
            </a:r>
            <a:r>
              <a:rPr lang="ru-RU" sz="2800" dirty="0" smtClean="0"/>
              <a:t>14 </a:t>
            </a:r>
            <a:r>
              <a:rPr lang="ru-RU" sz="2800" dirty="0" smtClean="0"/>
              <a:t>месту в Российской Федерации, 4 месту в Приволжском Федеральном округе.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2214554"/>
            <a:ext cx="737587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298</TotalTime>
  <Words>331</Words>
  <PresentationFormat>Экран (4:3)</PresentationFormat>
  <Paragraphs>40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Слайд 1</vt:lpstr>
      <vt:lpstr>Слайд 2</vt:lpstr>
      <vt:lpstr>Люди всей планеты объединяются для единой цели – остановить ВИЧ и СПИД. </vt:lpstr>
      <vt:lpstr>Слайд 4</vt:lpstr>
      <vt:lpstr>Международный день борьбы со СПИДом, цель - призвать к социальной терпимости и расширению обмена информацией между странами по ВИЧ-инфицированным. </vt:lpstr>
      <vt:lpstr>Слайд 6</vt:lpstr>
      <vt:lpstr>Сегодня к имеющимся в мире 50 миллионам ВИЧ-инфицированным ежедневно прибавляется около 16000 человек. </vt:lpstr>
      <vt:lpstr>В России зарегистрировано носителей ВИЧ - 408535 человек, в том числе детей до 15 лет 2712  человек.</vt:lpstr>
      <vt:lpstr>Из них 7,5 тысяч случаев ВИЧ-инфекции зарегистрировано на территории Саратовской области, что соответствует 14 месту в Российской Федерации, 4 месту в Приволжском Федеральном округе.</vt:lpstr>
      <vt:lpstr>Наибольшее число ВИЧ-инфицированных в городах:  Саратове - 3811 - 452,91  на 100 тысяч населения,  Балаково 2284 - 1038,13  на 100 тысяч населения,  Вольске  811 - 776,81 на 100 тысяч,  Энгельсе 549 - 194,70  на 100 тысяч населения. </vt:lpstr>
      <vt:lpstr>Саратовская область получит препаратов на 1,6 млн.  рублей и тест-систем для лабораторного скрининга и подтверждения диагноза «ВИЧ-инфекция» примерно на 32 млн. рублей</vt:lpstr>
      <vt:lpstr>Предусмотрено выделение 3 млрд. рублей на выявление, лечение и профилактику ВИЧ-инфекции</vt:lpstr>
      <vt:lpstr>Значительную роль в обеспечении стопроцентной потребности больных ВИЧ/СПИДом в лекарствах играет деятельность Глобального Фонда</vt:lpstr>
      <vt:lpstr>Выделено 832 тыс. долларов, что регламентируется подписанным договором между Правительством области и фондом «Российское здравоохранение». </vt:lpstr>
      <vt:lpstr>Слайд 15</vt:lpstr>
      <vt:lpstr>Один курс комбинированной терапии каждого пациента в среднем составляет 12 тыс. долларов.</vt:lpstr>
      <vt:lpstr>Зарегистрировано 366 случаев ВИЧ-инфекции в возрасте 15-17 лет. 73 % выявлены в возрасте 18-29 л.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62</cp:revision>
  <dcterms:modified xsi:type="dcterms:W3CDTF">2008-12-01T11:25:52Z</dcterms:modified>
</cp:coreProperties>
</file>