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Повторительно-обобщающий урок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«Древний Восток»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848" tIns="45720" rIns="633213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10" y="642918"/>
            <a:ext cx="7664504" cy="576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2326" cy="579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584" tIns="45720" rIns="861741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96" y="714356"/>
            <a:ext cx="7425980" cy="558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848" tIns="45720" rIns="633213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7" y="928670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584" tIns="45720" rIns="747477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04798" cy="508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584" tIns="45720" rIns="633213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88" y="714356"/>
            <a:ext cx="770198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764" y="500042"/>
            <a:ext cx="769923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85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Древнего Востока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ЕГИПЕТ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ФАВИЛОН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ФИНИКИЯ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ПЕРСИДСКОЕ ЦАРСТВО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467737" cy="492922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360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0979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633213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146" cy="551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595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848" tIns="45720" rIns="404685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179122" cy="539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848" tIns="45720" rIns="51894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25" y="714357"/>
            <a:ext cx="7142013" cy="536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0" tIns="45720" rIns="747477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70046" cy="568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Повторительно-обобщающий урок по теме  «Древний Восток» </vt:lpstr>
      <vt:lpstr>Государства  Древнего Востока  ЕГИПЕТ ФАВИЛОН ФИНИКИЯ ПЕРСИДСКОЕ ЦАРСТВО ИНДИЯ КИТАЙ </vt:lpstr>
      <vt:lpstr> </vt:lpstr>
      <vt:lpstr>     </vt:lpstr>
      <vt:lpstr> 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по теме  «Древний Восток» </dc:title>
  <cp:lastModifiedBy>Зиля</cp:lastModifiedBy>
  <cp:revision>3</cp:revision>
  <dcterms:modified xsi:type="dcterms:W3CDTF">2009-01-28T18:09:58Z</dcterms:modified>
</cp:coreProperties>
</file>