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8" r:id="rId2"/>
    <p:sldId id="261" r:id="rId3"/>
    <p:sldId id="256" r:id="rId4"/>
    <p:sldId id="257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2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65DF6-DF99-4A99-B2B5-0FC37145FDD3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F2DDB-9921-4B71-A114-30ACAC3ED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2DDB-9921-4B71-A114-30ACAC3ED23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2DDB-9921-4B71-A114-30ACAC3ED23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2DDB-9921-4B71-A114-30ACAC3ED23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2DDB-9921-4B71-A114-30ACAC3ED23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2DDB-9921-4B71-A114-30ACAC3ED23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2DDB-9921-4B71-A114-30ACAC3ED23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2DDB-9921-4B71-A114-30ACAC3ED23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F2DDB-9921-4B71-A114-30ACAC3ED2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230A7-6FE8-49EF-9464-B05850FD2916}" type="datetimeFigureOut">
              <a:rPr lang="ru-RU" smtClean="0"/>
              <a:pPr/>
              <a:t>07.08.2009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CC6317-323D-47AE-B378-9B33EC478EE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851648" cy="2628920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Концепция развития </a:t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личности учащегося </a:t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МОУ СОШ № 96 </a:t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Кемерово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610600" cy="32008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Зам.директора,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учитель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русского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языка и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литературы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Краснова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Ирина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Федоровна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ЛЕТО-2005-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2908" y="3214686"/>
            <a:ext cx="7572428" cy="3643314"/>
          </a:xfrm>
          <a:prstGeom prst="rect">
            <a:avLst/>
          </a:prstGeom>
        </p:spPr>
      </p:pic>
      <p:pic>
        <p:nvPicPr>
          <p:cNvPr id="13" name="Рисунок 12" descr="PICT038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00826" y="0"/>
            <a:ext cx="2643174" cy="321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основных направления развития личности учащегося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Экология души</a:t>
            </a:r>
          </a:p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Экология семьи</a:t>
            </a:r>
          </a:p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Экология памяти</a:t>
            </a:r>
          </a:p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Экология природы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пожелани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31413">
            <a:off x="5139667" y="2752015"/>
            <a:ext cx="2987207" cy="3212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3008313" cy="178595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ЭКОЛОГИЯ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ДУШИ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2428868"/>
            <a:ext cx="3008313" cy="3697295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Отношение ребенка к самому себе..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 любви и уважения к самому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себе невозможна любовь и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уважение к другому человеку.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 rot="17481815">
            <a:off x="4591132" y="2004695"/>
            <a:ext cx="2643206" cy="307721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654387">
            <a:off x="4080787" y="683422"/>
            <a:ext cx="4511352" cy="571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21675" flipV="1">
            <a:off x="4256678" y="990560"/>
            <a:ext cx="1785950" cy="92869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714356"/>
            <a:ext cx="4071934" cy="135732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Экология           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семьи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 rot="866597">
            <a:off x="5503560" y="1585553"/>
            <a:ext cx="3119985" cy="491918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4281" y="2428868"/>
            <a:ext cx="4286281" cy="378565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Отношение ребенка с окружающими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людьми: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одителями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близкими, друзьями, одноклассниками,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чителями…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Отношения в семье- основа формирования 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ичности, фундамент благополучия. 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Если ребенок счастлив в семье, то он строит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свои отношения с другими людьми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 принципу  семейных.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ru-RU" sz="4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Экология памяти</a:t>
            </a:r>
            <a:endParaRPr lang="ru-RU" sz="4400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685800" y="1928802"/>
            <a:ext cx="2743200" cy="4319598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Отношение ребенка к культурному наследию и прошлому своего народа, к народным традициям…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Сознание ребенком того, что человек -главный хранитель и продолжатель народных традиций.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23февраля-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29124" y="4000504"/>
            <a:ext cx="3286148" cy="2643206"/>
          </a:xfrm>
          <a:prstGeom prst="rect">
            <a:avLst/>
          </a:prstGeom>
        </p:spPr>
      </p:pic>
      <p:pic>
        <p:nvPicPr>
          <p:cNvPr id="17" name="Рисунок 16" descr="23февраля-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861980">
            <a:off x="3780909" y="1091250"/>
            <a:ext cx="4965744" cy="3105961"/>
          </a:xfrm>
          <a:prstGeom prst="rect">
            <a:avLst/>
          </a:prstGeom>
        </p:spPr>
      </p:pic>
      <p:sp>
        <p:nvSpPr>
          <p:cNvPr id="18" name="Содержимое 17"/>
          <p:cNvSpPr>
            <a:spLocks noGrp="1"/>
          </p:cNvSpPr>
          <p:nvPr>
            <p:ph sz="half" idx="1"/>
          </p:nvPr>
        </p:nvSpPr>
        <p:spPr>
          <a:xfrm rot="937060">
            <a:off x="3871046" y="797964"/>
            <a:ext cx="4936581" cy="3430304"/>
          </a:xfrm>
        </p:spPr>
        <p:txBody>
          <a:bodyPr/>
          <a:lstStyle/>
          <a:p>
            <a:pPr lvl="8"/>
            <a:endParaRPr lang="ru-RU" dirty="0" smtClean="0"/>
          </a:p>
          <a:p>
            <a:pPr lvl="8"/>
            <a:endParaRPr lang="ru-RU" dirty="0" smtClean="0"/>
          </a:p>
          <a:p>
            <a:pPr lvl="8"/>
            <a:endParaRPr lang="ru-RU" dirty="0" smtClean="0"/>
          </a:p>
          <a:p>
            <a:pPr lvl="8"/>
            <a:endParaRPr lang="ru-RU" dirty="0" smtClean="0"/>
          </a:p>
          <a:p>
            <a:pPr lvl="8"/>
            <a:endParaRPr lang="ru-RU" dirty="0" smtClean="0"/>
          </a:p>
          <a:p>
            <a:pPr lvl="8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2743200" cy="1162050"/>
          </a:xfrm>
          <a:solidFill>
            <a:srgbClr val="00B050"/>
          </a:solidFill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Экология                 природы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685800" y="2143116"/>
            <a:ext cx="2743200" cy="410528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Отношение ребенка к природе, Земле- как к общему дому человечества и всего живого…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Осознание ребенком того, что человек-главная ценность природы.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поход 074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 rot="833995">
            <a:off x="5671601" y="419133"/>
            <a:ext cx="3367641" cy="1524081"/>
          </a:xfrm>
        </p:spPr>
      </p:pic>
      <p:pic>
        <p:nvPicPr>
          <p:cNvPr id="10" name="Рисунок 9" descr="поход 01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86182" y="1785926"/>
            <a:ext cx="5000660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Дом радости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2844" y="1357298"/>
            <a:ext cx="9001156" cy="55007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Пусть невелик шахтерский наш поселок,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 школа не столичная у нас.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Богат наш край, теплом душевным дорог, 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Как в дом родной , идет ребенок в класс.</a:t>
            </a:r>
          </a:p>
          <a:p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/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r"/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Опять в стране эпоха перемен,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 все за курсом доллара следят.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Мы твердо знаем, что важнее цен</a:t>
            </a:r>
          </a:p>
          <a:p>
            <a:pPr algn="ctr"/>
            <a:r>
              <a:rPr lang="ru-RU" sz="1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Искринка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радости в глазах ребят.</a:t>
            </a:r>
          </a:p>
          <a:p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Нам незнакома монотонность будней,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 верим, что все сбудутся мечты.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Пусть только держится на высшем уровне</a:t>
            </a:r>
          </a:p>
          <a:p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Курс человечности и доброты.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28918">
            <a:off x="6287956" y="1024721"/>
            <a:ext cx="2648973" cy="1803981"/>
          </a:xfrm>
          <a:prstGeom prst="rect">
            <a:avLst/>
          </a:prstGeom>
          <a:noFill/>
        </p:spPr>
      </p:pic>
      <p:pic>
        <p:nvPicPr>
          <p:cNvPr id="9" name="Рисунок 8" descr="Garden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208735">
            <a:off x="398472" y="2806442"/>
            <a:ext cx="2399096" cy="2171882"/>
          </a:xfrm>
          <a:prstGeom prst="rect">
            <a:avLst/>
          </a:prstGeom>
        </p:spPr>
      </p:pic>
      <p:pic>
        <p:nvPicPr>
          <p:cNvPr id="10" name="Рисунок 9" descr="Humpback Whale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141258">
            <a:off x="6139765" y="4081971"/>
            <a:ext cx="2315799" cy="233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571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Спасибо за внимание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PICT01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071546"/>
            <a:ext cx="9144000" cy="5786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</TotalTime>
  <Words>247</Words>
  <Application>Microsoft Office PowerPoint</Application>
  <PresentationFormat>Экран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Концепция развития  личности учащегося  МОУ СОШ № 96  г. Кемерово</vt:lpstr>
      <vt:lpstr>4 основных направления развития личности учащегося</vt:lpstr>
      <vt:lpstr>   ЭКОЛОГИЯ                ДУШИ</vt:lpstr>
      <vt:lpstr>   Экология                              семьи</vt:lpstr>
      <vt:lpstr>Экология памяти</vt:lpstr>
      <vt:lpstr>Экология                 природы</vt:lpstr>
      <vt:lpstr>Дом радости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Lenovo User</cp:lastModifiedBy>
  <cp:revision>29</cp:revision>
  <dcterms:created xsi:type="dcterms:W3CDTF">2009-01-30T11:48:24Z</dcterms:created>
  <dcterms:modified xsi:type="dcterms:W3CDTF">2009-08-07T12:20:13Z</dcterms:modified>
</cp:coreProperties>
</file>