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EA9D5-52C9-41EC-A2DC-790C90AD24A8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6309E-628D-4BE3-8492-B7D0EFF4A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6309E-628D-4BE3-8492-B7D0EFF4A1B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6309E-628D-4BE3-8492-B7D0EFF4A1B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6309E-628D-4BE3-8492-B7D0EFF4A1B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6309E-628D-4BE3-8492-B7D0EFF4A1B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1714480" y="4071942"/>
            <a:ext cx="66437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857224" y="571480"/>
            <a:ext cx="7643866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Интеллигентность  не только  в знаниях, а в способности к пониманию другого. Она проявляется в тысяче и тысяче мелочей: в умении уважительно спорить, вести себя скромно за столом, в умении незаметно (именно незаметно) помочь другому, беречь природу. Не мусорить вокруг себя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мусорить окурками или руганью, дурными идеями (это тоже мусор, и ещё какой!)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Интеллигентность  - это способность к пониманию, к  восприятию, это терпимое отношение к миру и людям.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Интеллигентность надо в себе развивать, тренировать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тренировать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душевные силы, как тренируют и физические. А тренировка возможна и необходима в любых условиях.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(Д.С. Лихачёв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714488"/>
            <a:ext cx="535785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Скажи мне  –  и я забуду;</a:t>
            </a:r>
            <a:endParaRPr lang="ru-RU" sz="2800" dirty="0" smtClean="0">
              <a:latin typeface="Georgia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Покажи мне  –  и я запомню; </a:t>
            </a:r>
            <a:endParaRPr lang="ru-RU" sz="2800" dirty="0" smtClean="0">
              <a:latin typeface="Georgia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Дай сделать  –  и я пойму</a:t>
            </a:r>
            <a:r>
              <a:rPr lang="ru-RU" sz="28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Georgia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Китайская притча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642918"/>
            <a:ext cx="692948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Домашнее задание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  <a:p>
            <a:pPr lvl="0"/>
            <a:endParaRPr lang="ru-RU" sz="2800" dirty="0" smtClean="0">
              <a:latin typeface="Georgia" pitchFamily="18" charset="0"/>
            </a:endParaRPr>
          </a:p>
          <a:p>
            <a:pPr lvl="0"/>
            <a:endParaRPr lang="ru-RU" sz="2800" dirty="0" smtClean="0">
              <a:latin typeface="Georgia" pitchFamily="18" charset="0"/>
              <a:cs typeface="Times New Roman" pitchFamily="18" charset="0"/>
            </a:endParaRPr>
          </a:p>
          <a:p>
            <a:pPr lvl="0"/>
            <a:endParaRPr lang="ru-RU" sz="2800" dirty="0" smtClean="0">
              <a:latin typeface="Georgia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14348" y="1928802"/>
            <a:ext cx="750099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1.Повторить теоретический материал по теме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Функциональные стили речи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Подготовить сообщение по одному из разделов темы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Научный стиль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форме мультимедиапрезентации.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(Данное задание не является обязательным для всех учащихся.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 выполняют только учащиеся, проявляющие особый интерес к предмету).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Из учебно-методического пособия  (Автор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Н.А. Сенин)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выполнить задания А 30-31; В 1-8 и С (вариант №5);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vata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4286256"/>
            <a:ext cx="2408956" cy="207170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00100" y="1500174"/>
            <a:ext cx="657229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endParaRPr lang="ru-RU" sz="4000" b="1" cap="all" spc="0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40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плодотворную </a:t>
            </a:r>
            <a:r>
              <a:rPr lang="ru-RU" sz="40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работу!</a:t>
            </a:r>
            <a:endParaRPr lang="ru-RU" sz="40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231</Words>
  <PresentationFormat>Экран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</cp:revision>
  <dcterms:modified xsi:type="dcterms:W3CDTF">2009-01-14T23:41:49Z</dcterms:modified>
</cp:coreProperties>
</file>