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doc" ContentType="application/msword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4" r:id="rId10"/>
    <p:sldId id="265" r:id="rId11"/>
    <p:sldId id="276" r:id="rId12"/>
    <p:sldId id="277" r:id="rId13"/>
    <p:sldId id="288" r:id="rId14"/>
    <p:sldId id="287" r:id="rId15"/>
    <p:sldId id="278" r:id="rId16"/>
    <p:sldId id="309" r:id="rId17"/>
    <p:sldId id="286" r:id="rId18"/>
    <p:sldId id="266" r:id="rId19"/>
    <p:sldId id="267" r:id="rId20"/>
    <p:sldId id="268" r:id="rId21"/>
    <p:sldId id="295" r:id="rId22"/>
    <p:sldId id="269" r:id="rId23"/>
    <p:sldId id="296" r:id="rId24"/>
    <p:sldId id="270" r:id="rId25"/>
    <p:sldId id="297" r:id="rId26"/>
    <p:sldId id="307" r:id="rId27"/>
    <p:sldId id="279" r:id="rId28"/>
    <p:sldId id="280" r:id="rId29"/>
    <p:sldId id="289" r:id="rId30"/>
    <p:sldId id="290" r:id="rId31"/>
    <p:sldId id="308" r:id="rId32"/>
    <p:sldId id="293" r:id="rId33"/>
    <p:sldId id="291" r:id="rId34"/>
    <p:sldId id="292" r:id="rId35"/>
    <p:sldId id="299" r:id="rId36"/>
    <p:sldId id="281" r:id="rId37"/>
    <p:sldId id="285" r:id="rId38"/>
    <p:sldId id="300" r:id="rId39"/>
    <p:sldId id="273" r:id="rId40"/>
    <p:sldId id="301" r:id="rId41"/>
    <p:sldId id="302" r:id="rId42"/>
    <p:sldId id="274" r:id="rId43"/>
    <p:sldId id="303" r:id="rId44"/>
    <p:sldId id="315" r:id="rId45"/>
    <p:sldId id="304" r:id="rId46"/>
    <p:sldId id="305" r:id="rId47"/>
    <p:sldId id="325" r:id="rId48"/>
    <p:sldId id="306" r:id="rId49"/>
    <p:sldId id="310" r:id="rId50"/>
    <p:sldId id="311" r:id="rId51"/>
    <p:sldId id="312" r:id="rId52"/>
    <p:sldId id="324" r:id="rId53"/>
    <p:sldId id="313" r:id="rId54"/>
    <p:sldId id="314" r:id="rId55"/>
    <p:sldId id="316" r:id="rId56"/>
    <p:sldId id="317" r:id="rId57"/>
    <p:sldId id="318" r:id="rId58"/>
    <p:sldId id="319" r:id="rId59"/>
    <p:sldId id="330" r:id="rId60"/>
    <p:sldId id="329" r:id="rId61"/>
    <p:sldId id="320" r:id="rId62"/>
    <p:sldId id="321" r:id="rId63"/>
    <p:sldId id="322" r:id="rId64"/>
    <p:sldId id="326" r:id="rId65"/>
    <p:sldId id="327" r:id="rId66"/>
    <p:sldId id="328" r:id="rId67"/>
    <p:sldId id="323" r:id="rId68"/>
    <p:sldId id="331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76" autoAdjust="0"/>
    <p:restoredTop sz="94634" autoAdjust="0"/>
  </p:normalViewPr>
  <p:slideViewPr>
    <p:cSldViewPr>
      <p:cViewPr varScale="1">
        <p:scale>
          <a:sx n="98" d="100"/>
          <a:sy n="98" d="100"/>
        </p:scale>
        <p:origin x="-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9 класс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25%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54%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84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конкурсы</c:v>
                </c:pt>
                <c:pt idx="1">
                  <c:v>акции помощи</c:v>
                </c:pt>
                <c:pt idx="2">
                  <c:v>кружки и секции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54</c:v>
                </c:pt>
                <c:pt idx="2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 класс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57%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64%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конкурсы</c:v>
                </c:pt>
                <c:pt idx="1">
                  <c:v>акции помощи</c:v>
                </c:pt>
                <c:pt idx="2">
                  <c:v>кружки и секции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</c:v>
                </c:pt>
                <c:pt idx="1">
                  <c:v>64</c:v>
                </c:pt>
                <c:pt idx="2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11 класс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89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86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конкурсы</c:v>
                </c:pt>
                <c:pt idx="1">
                  <c:v>акции помощи</c:v>
                </c:pt>
                <c:pt idx="2">
                  <c:v>кружки и секции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79</c:v>
                </c:pt>
                <c:pt idx="1">
                  <c:v>86</c:v>
                </c:pt>
                <c:pt idx="2">
                  <c:v>100</c:v>
                </c:pt>
              </c:numCache>
            </c:numRef>
          </c:val>
        </c:ser>
        <c:axId val="103599488"/>
        <c:axId val="102278272"/>
      </c:barChart>
      <c:catAx>
        <c:axId val="103599488"/>
        <c:scaling>
          <c:orientation val="minMax"/>
        </c:scaling>
        <c:axPos val="b"/>
        <c:tickLblPos val="nextTo"/>
        <c:crossAx val="102278272"/>
        <c:crosses val="autoZero"/>
        <c:auto val="1"/>
        <c:lblAlgn val="ctr"/>
        <c:lblOffset val="100"/>
      </c:catAx>
      <c:valAx>
        <c:axId val="102278272"/>
        <c:scaling>
          <c:orientation val="minMax"/>
        </c:scaling>
        <c:axPos val="l"/>
        <c:majorGridlines/>
        <c:numFmt formatCode="General" sourceLinked="1"/>
        <c:tickLblPos val="nextTo"/>
        <c:crossAx val="103599488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9 класс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>
                <c:manualLayout>
                  <c:x val="-9.259259259259307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4%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>
                <c:manualLayout>
                  <c:x val="-1.3888888888888935E-2"/>
                  <c:y val="3.968253968253978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35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количество отличников, ( медалистов)</c:v>
                </c:pt>
                <c:pt idx="1">
                  <c:v>количество хорошистов </c:v>
                </c:pt>
                <c:pt idx="2">
                  <c:v>количество учащихся с одной "3"</c:v>
                </c:pt>
                <c:pt idx="3">
                  <c:v>количество учащихся  с более одной "3"</c:v>
                </c:pt>
                <c:pt idx="4">
                  <c:v>количество неуспевающих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57</c:v>
                </c:pt>
                <c:pt idx="2">
                  <c:v>4</c:v>
                </c:pt>
                <c:pt idx="3">
                  <c:v>35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 класс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36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количество отличников, ( медалистов)</c:v>
                </c:pt>
                <c:pt idx="1">
                  <c:v>количество хорошистов </c:v>
                </c:pt>
                <c:pt idx="2">
                  <c:v>количество учащихся с одной "3"</c:v>
                </c:pt>
                <c:pt idx="3">
                  <c:v>количество учащихся  с более одной "3"</c:v>
                </c:pt>
                <c:pt idx="4">
                  <c:v>количество неуспевающих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</c:v>
                </c:pt>
                <c:pt idx="1">
                  <c:v>57</c:v>
                </c:pt>
                <c:pt idx="2">
                  <c:v>0</c:v>
                </c:pt>
                <c:pt idx="3">
                  <c:v>36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11 класс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18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r>
                      <a:rPr lang="ru-RU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количество отличников, ( медалистов)</c:v>
                </c:pt>
                <c:pt idx="1">
                  <c:v>количество хорошистов </c:v>
                </c:pt>
                <c:pt idx="2">
                  <c:v>количество учащихся с одной "3"</c:v>
                </c:pt>
                <c:pt idx="3">
                  <c:v>количество учащихся  с более одной "3"</c:v>
                </c:pt>
                <c:pt idx="4">
                  <c:v>количество неуспевающих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</c:v>
                </c:pt>
                <c:pt idx="1">
                  <c:v>61</c:v>
                </c:pt>
                <c:pt idx="2">
                  <c:v>7</c:v>
                </c:pt>
                <c:pt idx="3">
                  <c:v>18</c:v>
                </c:pt>
                <c:pt idx="4">
                  <c:v>0</c:v>
                </c:pt>
              </c:numCache>
            </c:numRef>
          </c:val>
        </c:ser>
        <c:axId val="104325120"/>
        <c:axId val="104326656"/>
      </c:barChart>
      <c:catAx>
        <c:axId val="104325120"/>
        <c:scaling>
          <c:orientation val="minMax"/>
        </c:scaling>
        <c:axPos val="b"/>
        <c:tickLblPos val="nextTo"/>
        <c:crossAx val="104326656"/>
        <c:crosses val="autoZero"/>
        <c:auto val="1"/>
        <c:lblAlgn val="ctr"/>
        <c:lblOffset val="100"/>
      </c:catAx>
      <c:valAx>
        <c:axId val="104326656"/>
        <c:scaling>
          <c:orientation val="minMax"/>
        </c:scaling>
        <c:axPos val="l"/>
        <c:majorGridlines/>
        <c:numFmt formatCode="General" sourceLinked="1"/>
        <c:tickLblPos val="nextTo"/>
        <c:crossAx val="104325120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D7BA4F-360F-4BC9-8593-A96FD5FC32D2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7EC3B51-AEEC-418B-8946-A656E661975C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200" dirty="0"/>
            <a:t>Недостаточно сформированная социальная адаптация учащихся</a:t>
          </a:r>
        </a:p>
      </dgm:t>
    </dgm:pt>
    <dgm:pt modelId="{9397DA5C-9EBB-4701-980D-66C196800026}" type="parTrans" cxnId="{D27331DF-AB9E-400A-A276-9A405773FEED}">
      <dgm:prSet/>
      <dgm:spPr/>
      <dgm:t>
        <a:bodyPr/>
        <a:lstStyle/>
        <a:p>
          <a:endParaRPr lang="ru-RU"/>
        </a:p>
      </dgm:t>
    </dgm:pt>
    <dgm:pt modelId="{715D2E72-93E6-48EE-9640-92136A1BC5E4}" type="sibTrans" cxnId="{D27331DF-AB9E-400A-A276-9A405773FEED}">
      <dgm:prSet/>
      <dgm:spPr/>
      <dgm:t>
        <a:bodyPr/>
        <a:lstStyle/>
        <a:p>
          <a:endParaRPr lang="ru-RU"/>
        </a:p>
      </dgm:t>
    </dgm:pt>
    <dgm:pt modelId="{CDAE4CF9-27DB-436C-8CEF-0B3446E28E29}" type="asst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Проблемы взаимоотношений учеников старшего школьного общества</a:t>
          </a:r>
        </a:p>
      </dgm:t>
    </dgm:pt>
    <dgm:pt modelId="{A490FA84-C881-4185-A76B-352B2B3A7772}" type="parTrans" cxnId="{4E0410A4-E2AF-4ADB-BF74-BD4DF9207982}">
      <dgm:prSet/>
      <dgm:spPr/>
      <dgm:t>
        <a:bodyPr/>
        <a:lstStyle/>
        <a:p>
          <a:endParaRPr lang="ru-RU"/>
        </a:p>
      </dgm:t>
    </dgm:pt>
    <dgm:pt modelId="{F242A20B-4235-4391-9D4D-A316738DB887}" type="sibTrans" cxnId="{4E0410A4-E2AF-4ADB-BF74-BD4DF9207982}">
      <dgm:prSet/>
      <dgm:spPr/>
      <dgm:t>
        <a:bodyPr/>
        <a:lstStyle/>
        <a:p>
          <a:endParaRPr lang="ru-RU"/>
        </a:p>
      </dgm:t>
    </dgm:pt>
    <dgm:pt modelId="{1CB709C9-DD75-4767-912A-F817F271DF51}" type="asst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Проблемы "ножниц" между соц.заказом на </a:t>
          </a:r>
          <a:r>
            <a:rPr lang="ru-RU" sz="1200" dirty="0" err="1"/>
            <a:t>образ.специалиста</a:t>
          </a:r>
          <a:r>
            <a:rPr lang="ru-RU" sz="1200" dirty="0"/>
            <a:t> и платным высшим образованием</a:t>
          </a:r>
        </a:p>
      </dgm:t>
    </dgm:pt>
    <dgm:pt modelId="{1330EC31-CC3D-4F4D-AE34-A89C53A325D1}" type="parTrans" cxnId="{2D85801F-9566-41AA-8107-09B6ADD56CAF}">
      <dgm:prSet/>
      <dgm:spPr/>
      <dgm:t>
        <a:bodyPr/>
        <a:lstStyle/>
        <a:p>
          <a:endParaRPr lang="ru-RU"/>
        </a:p>
      </dgm:t>
    </dgm:pt>
    <dgm:pt modelId="{2227B26F-3FD1-4E65-ADB3-1045582179F1}" type="sibTrans" cxnId="{2D85801F-9566-41AA-8107-09B6ADD56CAF}">
      <dgm:prSet/>
      <dgm:spPr/>
      <dgm:t>
        <a:bodyPr/>
        <a:lstStyle/>
        <a:p>
          <a:endParaRPr lang="ru-RU"/>
        </a:p>
      </dgm:t>
    </dgm:pt>
    <dgm:pt modelId="{290A8C89-E303-4ADD-9A31-7A933717D564}" type="asst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Недостаточный уровень успеваемости</a:t>
          </a:r>
        </a:p>
      </dgm:t>
    </dgm:pt>
    <dgm:pt modelId="{1BD881E6-F736-4206-8EE7-CFB5903DE76D}" type="parTrans" cxnId="{718216CF-7022-4A8B-9049-2CFAA514B3A1}">
      <dgm:prSet/>
      <dgm:spPr/>
      <dgm:t>
        <a:bodyPr/>
        <a:lstStyle/>
        <a:p>
          <a:endParaRPr lang="ru-RU"/>
        </a:p>
      </dgm:t>
    </dgm:pt>
    <dgm:pt modelId="{54C6C37C-F620-4B2F-AB66-38EF2E81C633}" type="sibTrans" cxnId="{718216CF-7022-4A8B-9049-2CFAA514B3A1}">
      <dgm:prSet/>
      <dgm:spPr/>
      <dgm:t>
        <a:bodyPr/>
        <a:lstStyle/>
        <a:p>
          <a:endParaRPr lang="ru-RU"/>
        </a:p>
      </dgm:t>
    </dgm:pt>
    <dgm:pt modelId="{5FB193DF-E4E3-4D0E-ABD5-6BABA7C901E7}" type="asst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Ослабленное здоровье у 87% учащихся</a:t>
          </a:r>
        </a:p>
      </dgm:t>
    </dgm:pt>
    <dgm:pt modelId="{6CF5B005-55BF-4D15-9164-54F6A353613B}" type="parTrans" cxnId="{76B92DD0-F837-452E-9AC1-73964434420C}">
      <dgm:prSet/>
      <dgm:spPr/>
      <dgm:t>
        <a:bodyPr/>
        <a:lstStyle/>
        <a:p>
          <a:endParaRPr lang="ru-RU"/>
        </a:p>
      </dgm:t>
    </dgm:pt>
    <dgm:pt modelId="{B05C47A3-B209-4753-818A-E6BB1D670E37}" type="sibTrans" cxnId="{76B92DD0-F837-452E-9AC1-73964434420C}">
      <dgm:prSet/>
      <dgm:spPr/>
      <dgm:t>
        <a:bodyPr/>
        <a:lstStyle/>
        <a:p>
          <a:endParaRPr lang="ru-RU"/>
        </a:p>
      </dgm:t>
    </dgm:pt>
    <dgm:pt modelId="{DC86CA81-4286-4E22-982E-5D690D3BD0C7}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"клановые" отношения</a:t>
          </a:r>
        </a:p>
      </dgm:t>
    </dgm:pt>
    <dgm:pt modelId="{16735BDA-04C7-4C48-9438-891D6913B075}" type="parTrans" cxnId="{6AFCAE3D-57BC-4C9E-88C0-D45A72772650}">
      <dgm:prSet/>
      <dgm:spPr/>
      <dgm:t>
        <a:bodyPr/>
        <a:lstStyle/>
        <a:p>
          <a:endParaRPr lang="ru-RU"/>
        </a:p>
      </dgm:t>
    </dgm:pt>
    <dgm:pt modelId="{911B1235-E787-4902-8363-89441936C355}" type="sibTrans" cxnId="{6AFCAE3D-57BC-4C9E-88C0-D45A72772650}">
      <dgm:prSet/>
      <dgm:spPr/>
      <dgm:t>
        <a:bodyPr/>
        <a:lstStyle/>
        <a:p>
          <a:endParaRPr lang="ru-RU"/>
        </a:p>
      </dgm:t>
    </dgm:pt>
    <dgm:pt modelId="{51757082-9A6C-42BC-92F3-DB2429EA9D7E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конфликтные ситуации борьбы за лидерство </a:t>
          </a:r>
        </a:p>
      </dgm:t>
    </dgm:pt>
    <dgm:pt modelId="{0A26629B-8CA8-4F26-959B-8C861AC2CBF5}" type="parTrans" cxnId="{21CFF583-8D39-4D77-BFEC-C4ABE98CCB9C}">
      <dgm:prSet/>
      <dgm:spPr/>
      <dgm:t>
        <a:bodyPr/>
        <a:lstStyle/>
        <a:p>
          <a:endParaRPr lang="ru-RU"/>
        </a:p>
      </dgm:t>
    </dgm:pt>
    <dgm:pt modelId="{859FD86F-619F-48AB-9E5D-4B177A112A66}" type="sibTrans" cxnId="{21CFF583-8D39-4D77-BFEC-C4ABE98CCB9C}">
      <dgm:prSet/>
      <dgm:spPr/>
      <dgm:t>
        <a:bodyPr/>
        <a:lstStyle/>
        <a:p>
          <a:endParaRPr lang="ru-RU"/>
        </a:p>
      </dgm:t>
    </dgm:pt>
    <dgm:pt modelId="{FD4F9718-433E-4085-9665-C6EBB0D4B9DE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проблемы "разрыва" отношений первой любви</a:t>
          </a:r>
        </a:p>
      </dgm:t>
    </dgm:pt>
    <dgm:pt modelId="{2E08F499-BB87-4868-B161-CB90FF5D8FA4}" type="parTrans" cxnId="{1A4CF003-30AA-457C-A185-4EBD5153A296}">
      <dgm:prSet/>
      <dgm:spPr/>
      <dgm:t>
        <a:bodyPr/>
        <a:lstStyle/>
        <a:p>
          <a:endParaRPr lang="ru-RU"/>
        </a:p>
      </dgm:t>
    </dgm:pt>
    <dgm:pt modelId="{8FF62D17-5E59-493B-8497-5CA525C97149}" type="sibTrans" cxnId="{1A4CF003-30AA-457C-A185-4EBD5153A296}">
      <dgm:prSet/>
      <dgm:spPr/>
      <dgm:t>
        <a:bodyPr/>
        <a:lstStyle/>
        <a:p>
          <a:endParaRPr lang="ru-RU"/>
        </a:p>
      </dgm:t>
    </dgm:pt>
    <dgm:pt modelId="{1520F2AD-31BA-41F4-B402-58D2C334F2FC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ослабление мотивации</a:t>
          </a:r>
        </a:p>
      </dgm:t>
    </dgm:pt>
    <dgm:pt modelId="{ACDC264F-BF69-4DEE-AA59-05881362F848}" type="parTrans" cxnId="{D4701BF9-E521-4315-A2D4-62807DBF28BB}">
      <dgm:prSet/>
      <dgm:spPr/>
      <dgm:t>
        <a:bodyPr/>
        <a:lstStyle/>
        <a:p>
          <a:endParaRPr lang="ru-RU"/>
        </a:p>
      </dgm:t>
    </dgm:pt>
    <dgm:pt modelId="{4226EEB8-934B-43E1-893F-B64B8299D47E}" type="sibTrans" cxnId="{D4701BF9-E521-4315-A2D4-62807DBF28BB}">
      <dgm:prSet/>
      <dgm:spPr/>
      <dgm:t>
        <a:bodyPr/>
        <a:lstStyle/>
        <a:p>
          <a:endParaRPr lang="ru-RU"/>
        </a:p>
      </dgm:t>
    </dgm:pt>
    <dgm:pt modelId="{B01EB6A1-D34C-4B9B-974F-85933B8E19E6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Нет стимулирования высокого качества знаний</a:t>
          </a:r>
        </a:p>
      </dgm:t>
    </dgm:pt>
    <dgm:pt modelId="{C82FCEF7-1FB8-449C-A40C-AB67712B91A4}" type="parTrans" cxnId="{46CBA4BF-6C48-4207-B87B-3EE1669D81EF}">
      <dgm:prSet/>
      <dgm:spPr/>
      <dgm:t>
        <a:bodyPr/>
        <a:lstStyle/>
        <a:p>
          <a:endParaRPr lang="ru-RU"/>
        </a:p>
      </dgm:t>
    </dgm:pt>
    <dgm:pt modelId="{DF9991DC-2BA7-4D7D-95FF-B1611C465166}" type="sibTrans" cxnId="{46CBA4BF-6C48-4207-B87B-3EE1669D81EF}">
      <dgm:prSet/>
      <dgm:spPr/>
      <dgm:t>
        <a:bodyPr/>
        <a:lstStyle/>
        <a:p>
          <a:endParaRPr lang="ru-RU"/>
        </a:p>
      </dgm:t>
    </dgm:pt>
    <dgm:pt modelId="{FE53115F-E48B-4AC2-BEAC-B0708DB3DA95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низкий познавательный интерес</a:t>
          </a:r>
        </a:p>
      </dgm:t>
    </dgm:pt>
    <dgm:pt modelId="{FF1A4F6C-3799-4DFC-B611-E74EDD7CC19C}" type="parTrans" cxnId="{77EE9984-5128-4F64-BDA7-27C49A275330}">
      <dgm:prSet/>
      <dgm:spPr/>
      <dgm:t>
        <a:bodyPr/>
        <a:lstStyle/>
        <a:p>
          <a:endParaRPr lang="ru-RU"/>
        </a:p>
      </dgm:t>
    </dgm:pt>
    <dgm:pt modelId="{B4BB5117-96C4-4811-8511-56501E40BFA2}" type="sibTrans" cxnId="{77EE9984-5128-4F64-BDA7-27C49A275330}">
      <dgm:prSet/>
      <dgm:spPr/>
      <dgm:t>
        <a:bodyPr/>
        <a:lstStyle/>
        <a:p>
          <a:endParaRPr lang="ru-RU"/>
        </a:p>
      </dgm:t>
    </dgm:pt>
    <dgm:pt modelId="{E5555F35-4779-499B-8F67-F448791F211E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скрытое расслоение выпускников на платежеспособных и одаренных</a:t>
          </a:r>
        </a:p>
      </dgm:t>
    </dgm:pt>
    <dgm:pt modelId="{4F06BC8B-F6CC-447B-AEF8-B02354DB5B2C}" type="parTrans" cxnId="{F276A85B-863A-47B9-A7B6-A106869068CF}">
      <dgm:prSet/>
      <dgm:spPr/>
      <dgm:t>
        <a:bodyPr/>
        <a:lstStyle/>
        <a:p>
          <a:endParaRPr lang="ru-RU"/>
        </a:p>
      </dgm:t>
    </dgm:pt>
    <dgm:pt modelId="{1D17F561-A563-46A5-A759-DE87B6B507E8}" type="sibTrans" cxnId="{F276A85B-863A-47B9-A7B6-A106869068CF}">
      <dgm:prSet/>
      <dgm:spPr/>
      <dgm:t>
        <a:bodyPr/>
        <a:lstStyle/>
        <a:p>
          <a:endParaRPr lang="ru-RU"/>
        </a:p>
      </dgm:t>
    </dgm:pt>
    <dgm:pt modelId="{45A59331-9758-4C0F-9EBE-1363A5A4AABC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недостаточная осведомленность о трудоустройстве выпускников ВУЗов.</a:t>
          </a:r>
        </a:p>
      </dgm:t>
    </dgm:pt>
    <dgm:pt modelId="{B2737EBA-45A5-4910-8EC0-C83CD166401E}" type="parTrans" cxnId="{7894A199-9358-4D3B-928C-A5AC87DAA3D4}">
      <dgm:prSet/>
      <dgm:spPr/>
      <dgm:t>
        <a:bodyPr/>
        <a:lstStyle/>
        <a:p>
          <a:endParaRPr lang="ru-RU"/>
        </a:p>
      </dgm:t>
    </dgm:pt>
    <dgm:pt modelId="{90BEA795-5654-4A3E-B457-12D9CD3CAA32}" type="sibTrans" cxnId="{7894A199-9358-4D3B-928C-A5AC87DAA3D4}">
      <dgm:prSet/>
      <dgm:spPr/>
      <dgm:t>
        <a:bodyPr/>
        <a:lstStyle/>
        <a:p>
          <a:endParaRPr lang="ru-RU"/>
        </a:p>
      </dgm:t>
    </dgm:pt>
    <dgm:pt modelId="{3DCC6629-A98C-4BF9-9CB6-4DAEECB992DE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"ножницы между  стандартом школьной программы и "порогом" поступления</a:t>
          </a:r>
        </a:p>
      </dgm:t>
    </dgm:pt>
    <dgm:pt modelId="{BE11085D-0338-4B7C-910C-8C0A4678D5E6}" type="parTrans" cxnId="{403DF526-7741-4BFC-B8E0-08287D6DA8E3}">
      <dgm:prSet/>
      <dgm:spPr/>
      <dgm:t>
        <a:bodyPr/>
        <a:lstStyle/>
        <a:p>
          <a:endParaRPr lang="ru-RU"/>
        </a:p>
      </dgm:t>
    </dgm:pt>
    <dgm:pt modelId="{11A56D98-73C3-4D2B-8174-3BA820BBBC31}" type="sibTrans" cxnId="{403DF526-7741-4BFC-B8E0-08287D6DA8E3}">
      <dgm:prSet/>
      <dgm:spPr/>
      <dgm:t>
        <a:bodyPr/>
        <a:lstStyle/>
        <a:p>
          <a:endParaRPr lang="ru-RU"/>
        </a:p>
      </dgm:t>
    </dgm:pt>
    <dgm:pt modelId="{014F8645-DC78-41D1-9EEC-ECAF20FC5324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перегрузка</a:t>
          </a:r>
        </a:p>
      </dgm:t>
    </dgm:pt>
    <dgm:pt modelId="{0BD7025C-C31B-4B5F-9880-701CB6443D3C}" type="parTrans" cxnId="{26475168-393C-4A7B-8C11-891083F87F85}">
      <dgm:prSet/>
      <dgm:spPr/>
      <dgm:t>
        <a:bodyPr/>
        <a:lstStyle/>
        <a:p>
          <a:endParaRPr lang="ru-RU"/>
        </a:p>
      </dgm:t>
    </dgm:pt>
    <dgm:pt modelId="{51C55636-0C06-4746-A648-C41CEBB082A9}" type="sibTrans" cxnId="{26475168-393C-4A7B-8C11-891083F87F85}">
      <dgm:prSet/>
      <dgm:spPr/>
      <dgm:t>
        <a:bodyPr/>
        <a:lstStyle/>
        <a:p>
          <a:endParaRPr lang="ru-RU"/>
        </a:p>
      </dgm:t>
    </dgm:pt>
    <dgm:pt modelId="{C676D356-24B3-47A0-8D0B-3CB16E64DAFA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физиологические проблемы юношеского возраста</a:t>
          </a:r>
        </a:p>
      </dgm:t>
    </dgm:pt>
    <dgm:pt modelId="{E16B9037-757E-4878-A640-131ABE7CF897}" type="parTrans" cxnId="{5123D0FB-A97A-4F33-B1AB-841CC785D29D}">
      <dgm:prSet/>
      <dgm:spPr/>
      <dgm:t>
        <a:bodyPr/>
        <a:lstStyle/>
        <a:p>
          <a:endParaRPr lang="ru-RU"/>
        </a:p>
      </dgm:t>
    </dgm:pt>
    <dgm:pt modelId="{094C4D40-F363-46C3-A032-C8908476A3EA}" type="sibTrans" cxnId="{5123D0FB-A97A-4F33-B1AB-841CC785D29D}">
      <dgm:prSet/>
      <dgm:spPr/>
      <dgm:t>
        <a:bodyPr/>
        <a:lstStyle/>
        <a:p>
          <a:endParaRPr lang="ru-RU"/>
        </a:p>
      </dgm:t>
    </dgm:pt>
    <dgm:pt modelId="{C73EE2D3-618A-484F-BF56-2624A03D563F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недостаточно рациональный режим дня</a:t>
          </a:r>
        </a:p>
      </dgm:t>
    </dgm:pt>
    <dgm:pt modelId="{9EE21752-9BC8-46F2-9CCA-8C88AEF2822F}" type="parTrans" cxnId="{0431EED1-9656-408A-BF33-04512627F4D6}">
      <dgm:prSet/>
      <dgm:spPr/>
      <dgm:t>
        <a:bodyPr/>
        <a:lstStyle/>
        <a:p>
          <a:endParaRPr lang="ru-RU"/>
        </a:p>
      </dgm:t>
    </dgm:pt>
    <dgm:pt modelId="{D364AED1-A1FE-4CCB-B3B8-293E464A626F}" type="sibTrans" cxnId="{0431EED1-9656-408A-BF33-04512627F4D6}">
      <dgm:prSet/>
      <dgm:spPr/>
      <dgm:t>
        <a:bodyPr/>
        <a:lstStyle/>
        <a:p>
          <a:endParaRPr lang="ru-RU"/>
        </a:p>
      </dgm:t>
    </dgm:pt>
    <dgm:pt modelId="{B785D7A9-7D72-43FF-9E33-F1359E35663C}" type="asst">
      <dgm:prSet/>
      <dgm:spPr>
        <a:solidFill>
          <a:srgbClr val="92D050"/>
        </a:solidFill>
      </dgm:spPr>
      <dgm:t>
        <a:bodyPr/>
        <a:lstStyle/>
        <a:p>
          <a:r>
            <a:rPr lang="ru-RU" dirty="0"/>
            <a:t>проблемы рационального питания</a:t>
          </a:r>
        </a:p>
      </dgm:t>
    </dgm:pt>
    <dgm:pt modelId="{39B9F0A6-88C5-41BF-96B9-26521304F7DD}" type="parTrans" cxnId="{654BC676-E7C6-4C1F-A93A-656767237AEE}">
      <dgm:prSet/>
      <dgm:spPr/>
      <dgm:t>
        <a:bodyPr/>
        <a:lstStyle/>
        <a:p>
          <a:endParaRPr lang="ru-RU"/>
        </a:p>
      </dgm:t>
    </dgm:pt>
    <dgm:pt modelId="{672D3EB1-4F61-4EFD-838C-A2AFB9DAC7C1}" type="sibTrans" cxnId="{654BC676-E7C6-4C1F-A93A-656767237AEE}">
      <dgm:prSet/>
      <dgm:spPr/>
      <dgm:t>
        <a:bodyPr/>
        <a:lstStyle/>
        <a:p>
          <a:endParaRPr lang="ru-RU"/>
        </a:p>
      </dgm:t>
    </dgm:pt>
    <dgm:pt modelId="{8F947925-B7EA-4054-BA6F-C5DE8161AA6A}" type="pres">
      <dgm:prSet presAssocID="{8CD7BA4F-360F-4BC9-8593-A96FD5FC32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D5236B5-8BAF-4D7E-A63B-394E2919F07E}" type="pres">
      <dgm:prSet presAssocID="{37EC3B51-AEEC-418B-8946-A656E661975C}" presName="hierRoot1" presStyleCnt="0">
        <dgm:presLayoutVars>
          <dgm:hierBranch val="init"/>
        </dgm:presLayoutVars>
      </dgm:prSet>
      <dgm:spPr/>
    </dgm:pt>
    <dgm:pt modelId="{C00B7661-6360-4AEB-A874-6E4A190E303F}" type="pres">
      <dgm:prSet presAssocID="{37EC3B51-AEEC-418B-8946-A656E661975C}" presName="rootComposite1" presStyleCnt="0"/>
      <dgm:spPr/>
    </dgm:pt>
    <dgm:pt modelId="{3DDBA2D6-9049-46DA-A050-580D7CB89B49}" type="pres">
      <dgm:prSet presAssocID="{37EC3B51-AEEC-418B-8946-A656E661975C}" presName="rootText1" presStyleLbl="node0" presStyleIdx="0" presStyleCnt="1" custScaleX="242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852501-0B8F-4B25-BE6E-A883800EA437}" type="pres">
      <dgm:prSet presAssocID="{37EC3B51-AEEC-418B-8946-A656E661975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87CFDBE-A177-4D21-B6C9-E0F94230AB1A}" type="pres">
      <dgm:prSet presAssocID="{37EC3B51-AEEC-418B-8946-A656E661975C}" presName="hierChild2" presStyleCnt="0"/>
      <dgm:spPr/>
    </dgm:pt>
    <dgm:pt modelId="{75349E54-8D0B-4B95-9020-7C300C887713}" type="pres">
      <dgm:prSet presAssocID="{37EC3B51-AEEC-418B-8946-A656E661975C}" presName="hierChild3" presStyleCnt="0"/>
      <dgm:spPr/>
    </dgm:pt>
    <dgm:pt modelId="{44D8F4D7-C379-4121-B96E-DCC86272590F}" type="pres">
      <dgm:prSet presAssocID="{A490FA84-C881-4185-A76B-352B2B3A7772}" presName="Name111" presStyleLbl="parChTrans1D2" presStyleIdx="0" presStyleCnt="4"/>
      <dgm:spPr/>
      <dgm:t>
        <a:bodyPr/>
        <a:lstStyle/>
        <a:p>
          <a:endParaRPr lang="ru-RU"/>
        </a:p>
      </dgm:t>
    </dgm:pt>
    <dgm:pt modelId="{0B320D05-1DBE-491D-B8AE-1B14B8B09F5C}" type="pres">
      <dgm:prSet presAssocID="{CDAE4CF9-27DB-436C-8CEF-0B3446E28E29}" presName="hierRoot3" presStyleCnt="0">
        <dgm:presLayoutVars>
          <dgm:hierBranch val="init"/>
        </dgm:presLayoutVars>
      </dgm:prSet>
      <dgm:spPr/>
    </dgm:pt>
    <dgm:pt modelId="{E3AD6013-253F-48DE-BD9A-AAC2AF264E45}" type="pres">
      <dgm:prSet presAssocID="{CDAE4CF9-27DB-436C-8CEF-0B3446E28E29}" presName="rootComposite3" presStyleCnt="0"/>
      <dgm:spPr/>
    </dgm:pt>
    <dgm:pt modelId="{3F7C718B-C073-4EB5-AD58-C3B870190603}" type="pres">
      <dgm:prSet presAssocID="{CDAE4CF9-27DB-436C-8CEF-0B3446E28E29}" presName="rootText3" presStyleLbl="asst1" presStyleIdx="0" presStyleCnt="16" custScaleX="2515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7BF3AE-927A-47AB-9D70-A924CA1B35B4}" type="pres">
      <dgm:prSet presAssocID="{CDAE4CF9-27DB-436C-8CEF-0B3446E28E29}" presName="rootConnector3" presStyleLbl="asst1" presStyleIdx="0" presStyleCnt="16"/>
      <dgm:spPr/>
      <dgm:t>
        <a:bodyPr/>
        <a:lstStyle/>
        <a:p>
          <a:endParaRPr lang="ru-RU"/>
        </a:p>
      </dgm:t>
    </dgm:pt>
    <dgm:pt modelId="{82F72661-A9F1-4A32-99A2-73E313840DE1}" type="pres">
      <dgm:prSet presAssocID="{CDAE4CF9-27DB-436C-8CEF-0B3446E28E29}" presName="hierChild6" presStyleCnt="0"/>
      <dgm:spPr/>
    </dgm:pt>
    <dgm:pt modelId="{CC5DC69C-D70C-4247-AB56-6D50F8C1E323}" type="pres">
      <dgm:prSet presAssocID="{16735BDA-04C7-4C48-9438-891D6913B075}" presName="Name37" presStyleLbl="parChTrans1D3" presStyleIdx="0" presStyleCnt="13"/>
      <dgm:spPr/>
      <dgm:t>
        <a:bodyPr/>
        <a:lstStyle/>
        <a:p>
          <a:endParaRPr lang="ru-RU"/>
        </a:p>
      </dgm:t>
    </dgm:pt>
    <dgm:pt modelId="{E89BB70C-B440-46BC-9853-3CF452C9AAAF}" type="pres">
      <dgm:prSet presAssocID="{DC86CA81-4286-4E22-982E-5D690D3BD0C7}" presName="hierRoot2" presStyleCnt="0">
        <dgm:presLayoutVars>
          <dgm:hierBranch val="init"/>
        </dgm:presLayoutVars>
      </dgm:prSet>
      <dgm:spPr/>
    </dgm:pt>
    <dgm:pt modelId="{405DEE91-3698-4E62-A11E-01A9C714366E}" type="pres">
      <dgm:prSet presAssocID="{DC86CA81-4286-4E22-982E-5D690D3BD0C7}" presName="rootComposite" presStyleCnt="0"/>
      <dgm:spPr/>
    </dgm:pt>
    <dgm:pt modelId="{30914104-1257-41BD-AE48-F4081923D5B6}" type="pres">
      <dgm:prSet presAssocID="{DC86CA81-4286-4E22-982E-5D690D3BD0C7}" presName="rootText" presStyleLbl="node3" presStyleIdx="0" presStyleCnt="1" custLinFactNeighborX="42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FE16C1-8F93-47D0-9EF8-22CBF528466D}" type="pres">
      <dgm:prSet presAssocID="{DC86CA81-4286-4E22-982E-5D690D3BD0C7}" presName="rootConnector" presStyleLbl="node3" presStyleIdx="0" presStyleCnt="1"/>
      <dgm:spPr/>
      <dgm:t>
        <a:bodyPr/>
        <a:lstStyle/>
        <a:p>
          <a:endParaRPr lang="ru-RU"/>
        </a:p>
      </dgm:t>
    </dgm:pt>
    <dgm:pt modelId="{6F0E495D-7BEA-4003-983B-43C94DA80C12}" type="pres">
      <dgm:prSet presAssocID="{DC86CA81-4286-4E22-982E-5D690D3BD0C7}" presName="hierChild4" presStyleCnt="0"/>
      <dgm:spPr/>
    </dgm:pt>
    <dgm:pt modelId="{17C0F554-AE6E-4B5D-B689-F2244A150FA6}" type="pres">
      <dgm:prSet presAssocID="{DC86CA81-4286-4E22-982E-5D690D3BD0C7}" presName="hierChild5" presStyleCnt="0"/>
      <dgm:spPr/>
    </dgm:pt>
    <dgm:pt modelId="{FC4E4790-BBC6-4471-A8D9-F522FDE26368}" type="pres">
      <dgm:prSet presAssocID="{CDAE4CF9-27DB-436C-8CEF-0B3446E28E29}" presName="hierChild7" presStyleCnt="0"/>
      <dgm:spPr/>
    </dgm:pt>
    <dgm:pt modelId="{4450CFD5-3BF0-42AA-9268-A9DCD79570EE}" type="pres">
      <dgm:prSet presAssocID="{0A26629B-8CA8-4F26-959B-8C861AC2CBF5}" presName="Name111" presStyleLbl="parChTrans1D3" presStyleIdx="1" presStyleCnt="13"/>
      <dgm:spPr/>
      <dgm:t>
        <a:bodyPr/>
        <a:lstStyle/>
        <a:p>
          <a:endParaRPr lang="ru-RU"/>
        </a:p>
      </dgm:t>
    </dgm:pt>
    <dgm:pt modelId="{0B290C91-655B-4EBF-80B7-61EA449B204C}" type="pres">
      <dgm:prSet presAssocID="{51757082-9A6C-42BC-92F3-DB2429EA9D7E}" presName="hierRoot3" presStyleCnt="0">
        <dgm:presLayoutVars>
          <dgm:hierBranch/>
        </dgm:presLayoutVars>
      </dgm:prSet>
      <dgm:spPr/>
    </dgm:pt>
    <dgm:pt modelId="{8BFDDCEA-6D7E-4E13-A8F2-8956D901DD9B}" type="pres">
      <dgm:prSet presAssocID="{51757082-9A6C-42BC-92F3-DB2429EA9D7E}" presName="rootComposite3" presStyleCnt="0"/>
      <dgm:spPr/>
    </dgm:pt>
    <dgm:pt modelId="{01ABAAD6-49FB-4E27-B0EE-E9F88EC9FA1D}" type="pres">
      <dgm:prSet presAssocID="{51757082-9A6C-42BC-92F3-DB2429EA9D7E}" presName="rootText3" presStyleLbl="asst1" presStyleIdx="1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DDCD20-EDA6-47A7-8A32-044C54276C3D}" type="pres">
      <dgm:prSet presAssocID="{51757082-9A6C-42BC-92F3-DB2429EA9D7E}" presName="rootConnector3" presStyleLbl="asst1" presStyleIdx="1" presStyleCnt="16"/>
      <dgm:spPr/>
      <dgm:t>
        <a:bodyPr/>
        <a:lstStyle/>
        <a:p>
          <a:endParaRPr lang="ru-RU"/>
        </a:p>
      </dgm:t>
    </dgm:pt>
    <dgm:pt modelId="{BDC61B8A-BF35-43A3-AE43-A807069995A4}" type="pres">
      <dgm:prSet presAssocID="{51757082-9A6C-42BC-92F3-DB2429EA9D7E}" presName="hierChild6" presStyleCnt="0"/>
      <dgm:spPr/>
    </dgm:pt>
    <dgm:pt modelId="{C1082FAB-C949-46DA-BED7-FD2896B23DD9}" type="pres">
      <dgm:prSet presAssocID="{51757082-9A6C-42BC-92F3-DB2429EA9D7E}" presName="hierChild7" presStyleCnt="0"/>
      <dgm:spPr/>
    </dgm:pt>
    <dgm:pt modelId="{0835B7C8-9AB6-4DFF-879B-49F3DAADC8D0}" type="pres">
      <dgm:prSet presAssocID="{2E08F499-BB87-4868-B161-CB90FF5D8FA4}" presName="Name111" presStyleLbl="parChTrans1D3" presStyleIdx="2" presStyleCnt="13"/>
      <dgm:spPr/>
      <dgm:t>
        <a:bodyPr/>
        <a:lstStyle/>
        <a:p>
          <a:endParaRPr lang="ru-RU"/>
        </a:p>
      </dgm:t>
    </dgm:pt>
    <dgm:pt modelId="{75146908-38AE-43AB-A542-1BE8BCC14565}" type="pres">
      <dgm:prSet presAssocID="{FD4F9718-433E-4085-9665-C6EBB0D4B9DE}" presName="hierRoot3" presStyleCnt="0">
        <dgm:presLayoutVars>
          <dgm:hierBranch val="init"/>
        </dgm:presLayoutVars>
      </dgm:prSet>
      <dgm:spPr/>
    </dgm:pt>
    <dgm:pt modelId="{8D93929D-97AB-4C41-812B-3C07043C2F18}" type="pres">
      <dgm:prSet presAssocID="{FD4F9718-433E-4085-9665-C6EBB0D4B9DE}" presName="rootComposite3" presStyleCnt="0"/>
      <dgm:spPr/>
    </dgm:pt>
    <dgm:pt modelId="{5E0BF16A-785E-42E8-B343-4C7FBBD523AA}" type="pres">
      <dgm:prSet presAssocID="{FD4F9718-433E-4085-9665-C6EBB0D4B9DE}" presName="rootText3" presStyleLbl="asst1" presStyleIdx="2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F4DFA-3CAE-4E08-A52D-784DBA061D4B}" type="pres">
      <dgm:prSet presAssocID="{FD4F9718-433E-4085-9665-C6EBB0D4B9DE}" presName="rootConnector3" presStyleLbl="asst1" presStyleIdx="2" presStyleCnt="16"/>
      <dgm:spPr/>
      <dgm:t>
        <a:bodyPr/>
        <a:lstStyle/>
        <a:p>
          <a:endParaRPr lang="ru-RU"/>
        </a:p>
      </dgm:t>
    </dgm:pt>
    <dgm:pt modelId="{9BB60DD7-CF3C-4DC5-8B9B-C6EC0AEA5A55}" type="pres">
      <dgm:prSet presAssocID="{FD4F9718-433E-4085-9665-C6EBB0D4B9DE}" presName="hierChild6" presStyleCnt="0"/>
      <dgm:spPr/>
    </dgm:pt>
    <dgm:pt modelId="{CAA268C1-F4D5-4A5A-B713-B3DCE7DBE62B}" type="pres">
      <dgm:prSet presAssocID="{FD4F9718-433E-4085-9665-C6EBB0D4B9DE}" presName="hierChild7" presStyleCnt="0"/>
      <dgm:spPr/>
    </dgm:pt>
    <dgm:pt modelId="{10C53216-04DD-4DDB-9624-F7D7512CB23C}" type="pres">
      <dgm:prSet presAssocID="{1BD881E6-F736-4206-8EE7-CFB5903DE76D}" presName="Name111" presStyleLbl="parChTrans1D2" presStyleIdx="1" presStyleCnt="4"/>
      <dgm:spPr/>
      <dgm:t>
        <a:bodyPr/>
        <a:lstStyle/>
        <a:p>
          <a:endParaRPr lang="ru-RU"/>
        </a:p>
      </dgm:t>
    </dgm:pt>
    <dgm:pt modelId="{5FB90004-427D-496D-9CEC-A4524D9594C2}" type="pres">
      <dgm:prSet presAssocID="{290A8C89-E303-4ADD-9A31-7A933717D564}" presName="hierRoot3" presStyleCnt="0">
        <dgm:presLayoutVars>
          <dgm:hierBranch val="init"/>
        </dgm:presLayoutVars>
      </dgm:prSet>
      <dgm:spPr/>
    </dgm:pt>
    <dgm:pt modelId="{95E7E617-1DB6-4190-B27C-65AB149B1366}" type="pres">
      <dgm:prSet presAssocID="{290A8C89-E303-4ADD-9A31-7A933717D564}" presName="rootComposite3" presStyleCnt="0"/>
      <dgm:spPr/>
    </dgm:pt>
    <dgm:pt modelId="{3FE4E40D-A121-4446-B75C-1B2B206D7E69}" type="pres">
      <dgm:prSet presAssocID="{290A8C89-E303-4ADD-9A31-7A933717D564}" presName="rootText3" presStyleLbl="asst1" presStyleIdx="3" presStyleCnt="16" custScaleX="245985" custScaleY="107066" custLinFactNeighborX="-1511" custLinFactNeighborY="-51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1AC498-6753-4787-A915-E7EFB3C3EDCC}" type="pres">
      <dgm:prSet presAssocID="{290A8C89-E303-4ADD-9A31-7A933717D564}" presName="rootConnector3" presStyleLbl="asst1" presStyleIdx="3" presStyleCnt="16"/>
      <dgm:spPr/>
      <dgm:t>
        <a:bodyPr/>
        <a:lstStyle/>
        <a:p>
          <a:endParaRPr lang="ru-RU"/>
        </a:p>
      </dgm:t>
    </dgm:pt>
    <dgm:pt modelId="{F4DC2154-1666-4A20-9E39-70D432898AB6}" type="pres">
      <dgm:prSet presAssocID="{290A8C89-E303-4ADD-9A31-7A933717D564}" presName="hierChild6" presStyleCnt="0"/>
      <dgm:spPr/>
    </dgm:pt>
    <dgm:pt modelId="{208D9BB7-3981-4B0F-A323-7206A7CEE6F8}" type="pres">
      <dgm:prSet presAssocID="{290A8C89-E303-4ADD-9A31-7A933717D564}" presName="hierChild7" presStyleCnt="0"/>
      <dgm:spPr/>
    </dgm:pt>
    <dgm:pt modelId="{98FB9CED-9587-428C-AC6D-FB7E2BB652A2}" type="pres">
      <dgm:prSet presAssocID="{ACDC264F-BF69-4DEE-AA59-05881362F848}" presName="Name111" presStyleLbl="parChTrans1D3" presStyleIdx="3" presStyleCnt="13"/>
      <dgm:spPr/>
      <dgm:t>
        <a:bodyPr/>
        <a:lstStyle/>
        <a:p>
          <a:endParaRPr lang="ru-RU"/>
        </a:p>
      </dgm:t>
    </dgm:pt>
    <dgm:pt modelId="{A193828A-24A6-44DE-8EDD-33E05531B5C2}" type="pres">
      <dgm:prSet presAssocID="{1520F2AD-31BA-41F4-B402-58D2C334F2FC}" presName="hierRoot3" presStyleCnt="0">
        <dgm:presLayoutVars>
          <dgm:hierBranch val="init"/>
        </dgm:presLayoutVars>
      </dgm:prSet>
      <dgm:spPr/>
    </dgm:pt>
    <dgm:pt modelId="{F17853C2-52E8-4169-8E05-CEBE022AD232}" type="pres">
      <dgm:prSet presAssocID="{1520F2AD-31BA-41F4-B402-58D2C334F2FC}" presName="rootComposite3" presStyleCnt="0"/>
      <dgm:spPr/>
    </dgm:pt>
    <dgm:pt modelId="{71680B5C-0BCD-442B-9CBE-E29F54D0B740}" type="pres">
      <dgm:prSet presAssocID="{1520F2AD-31BA-41F4-B402-58D2C334F2FC}" presName="rootText3" presStyleLbl="asst1" presStyleIdx="4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19229B-946C-4F69-ACE6-CD7FC94B603B}" type="pres">
      <dgm:prSet presAssocID="{1520F2AD-31BA-41F4-B402-58D2C334F2FC}" presName="rootConnector3" presStyleLbl="asst1" presStyleIdx="4" presStyleCnt="16"/>
      <dgm:spPr/>
      <dgm:t>
        <a:bodyPr/>
        <a:lstStyle/>
        <a:p>
          <a:endParaRPr lang="ru-RU"/>
        </a:p>
      </dgm:t>
    </dgm:pt>
    <dgm:pt modelId="{1986335B-0451-48F9-BB61-3AB8FB960AD8}" type="pres">
      <dgm:prSet presAssocID="{1520F2AD-31BA-41F4-B402-58D2C334F2FC}" presName="hierChild6" presStyleCnt="0"/>
      <dgm:spPr/>
    </dgm:pt>
    <dgm:pt modelId="{3C100B94-E20F-44E2-9CB1-F74D1CA3B128}" type="pres">
      <dgm:prSet presAssocID="{1520F2AD-31BA-41F4-B402-58D2C334F2FC}" presName="hierChild7" presStyleCnt="0"/>
      <dgm:spPr/>
    </dgm:pt>
    <dgm:pt modelId="{1B467DA1-2738-403B-B53F-00BA8FB5EEE3}" type="pres">
      <dgm:prSet presAssocID="{C82FCEF7-1FB8-449C-A40C-AB67712B91A4}" presName="Name111" presStyleLbl="parChTrans1D3" presStyleIdx="4" presStyleCnt="13"/>
      <dgm:spPr/>
      <dgm:t>
        <a:bodyPr/>
        <a:lstStyle/>
        <a:p>
          <a:endParaRPr lang="ru-RU"/>
        </a:p>
      </dgm:t>
    </dgm:pt>
    <dgm:pt modelId="{3E39C82C-92E3-468E-A2CB-D046CA61522F}" type="pres">
      <dgm:prSet presAssocID="{B01EB6A1-D34C-4B9B-974F-85933B8E19E6}" presName="hierRoot3" presStyleCnt="0">
        <dgm:presLayoutVars>
          <dgm:hierBranch val="init"/>
        </dgm:presLayoutVars>
      </dgm:prSet>
      <dgm:spPr/>
    </dgm:pt>
    <dgm:pt modelId="{2AE26F04-C873-4B3E-A262-D37B23C7DE5B}" type="pres">
      <dgm:prSet presAssocID="{B01EB6A1-D34C-4B9B-974F-85933B8E19E6}" presName="rootComposite3" presStyleCnt="0"/>
      <dgm:spPr/>
    </dgm:pt>
    <dgm:pt modelId="{88453D22-D987-41CF-8D5B-D21B3127E23A}" type="pres">
      <dgm:prSet presAssocID="{B01EB6A1-D34C-4B9B-974F-85933B8E19E6}" presName="rootText3" presStyleLbl="asst1" presStyleIdx="5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E7EBC2-DD24-43F0-AA3B-D7C8315649D0}" type="pres">
      <dgm:prSet presAssocID="{B01EB6A1-D34C-4B9B-974F-85933B8E19E6}" presName="rootConnector3" presStyleLbl="asst1" presStyleIdx="5" presStyleCnt="16"/>
      <dgm:spPr/>
      <dgm:t>
        <a:bodyPr/>
        <a:lstStyle/>
        <a:p>
          <a:endParaRPr lang="ru-RU"/>
        </a:p>
      </dgm:t>
    </dgm:pt>
    <dgm:pt modelId="{145C950C-2DD0-4125-8782-876585089360}" type="pres">
      <dgm:prSet presAssocID="{B01EB6A1-D34C-4B9B-974F-85933B8E19E6}" presName="hierChild6" presStyleCnt="0"/>
      <dgm:spPr/>
    </dgm:pt>
    <dgm:pt modelId="{ECC58D72-EC90-47CB-93EC-4E9D8B011647}" type="pres">
      <dgm:prSet presAssocID="{B01EB6A1-D34C-4B9B-974F-85933B8E19E6}" presName="hierChild7" presStyleCnt="0"/>
      <dgm:spPr/>
    </dgm:pt>
    <dgm:pt modelId="{D848ABD3-A688-4A3E-9EC3-97E95AC74347}" type="pres">
      <dgm:prSet presAssocID="{FF1A4F6C-3799-4DFC-B611-E74EDD7CC19C}" presName="Name111" presStyleLbl="parChTrans1D3" presStyleIdx="5" presStyleCnt="13"/>
      <dgm:spPr/>
      <dgm:t>
        <a:bodyPr/>
        <a:lstStyle/>
        <a:p>
          <a:endParaRPr lang="ru-RU"/>
        </a:p>
      </dgm:t>
    </dgm:pt>
    <dgm:pt modelId="{56A751BF-B200-4C91-BF96-A3D72D31BA1D}" type="pres">
      <dgm:prSet presAssocID="{FE53115F-E48B-4AC2-BEAC-B0708DB3DA95}" presName="hierRoot3" presStyleCnt="0">
        <dgm:presLayoutVars>
          <dgm:hierBranch val="init"/>
        </dgm:presLayoutVars>
      </dgm:prSet>
      <dgm:spPr/>
    </dgm:pt>
    <dgm:pt modelId="{E11E3A07-DEE5-4345-9405-2003F5E1A02D}" type="pres">
      <dgm:prSet presAssocID="{FE53115F-E48B-4AC2-BEAC-B0708DB3DA95}" presName="rootComposite3" presStyleCnt="0"/>
      <dgm:spPr/>
    </dgm:pt>
    <dgm:pt modelId="{92ABD635-3FCB-47AB-9FE5-24A8045D33F5}" type="pres">
      <dgm:prSet presAssocID="{FE53115F-E48B-4AC2-BEAC-B0708DB3DA95}" presName="rootText3" presStyleLbl="asst1" presStyleIdx="6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8D0593-383D-4B04-877E-7396EF8B7EAA}" type="pres">
      <dgm:prSet presAssocID="{FE53115F-E48B-4AC2-BEAC-B0708DB3DA95}" presName="rootConnector3" presStyleLbl="asst1" presStyleIdx="6" presStyleCnt="16"/>
      <dgm:spPr/>
      <dgm:t>
        <a:bodyPr/>
        <a:lstStyle/>
        <a:p>
          <a:endParaRPr lang="ru-RU"/>
        </a:p>
      </dgm:t>
    </dgm:pt>
    <dgm:pt modelId="{39281EB0-A00A-4F05-8C43-146F7B514247}" type="pres">
      <dgm:prSet presAssocID="{FE53115F-E48B-4AC2-BEAC-B0708DB3DA95}" presName="hierChild6" presStyleCnt="0"/>
      <dgm:spPr/>
    </dgm:pt>
    <dgm:pt modelId="{32CCBF80-8155-4918-B7D1-805ED4B474AE}" type="pres">
      <dgm:prSet presAssocID="{FE53115F-E48B-4AC2-BEAC-B0708DB3DA95}" presName="hierChild7" presStyleCnt="0"/>
      <dgm:spPr/>
    </dgm:pt>
    <dgm:pt modelId="{E9A0C303-C7D9-4CEC-98A7-8A4BF5CCEB0A}" type="pres">
      <dgm:prSet presAssocID="{6CF5B005-55BF-4D15-9164-54F6A353613B}" presName="Name111" presStyleLbl="parChTrans1D2" presStyleIdx="2" presStyleCnt="4"/>
      <dgm:spPr/>
      <dgm:t>
        <a:bodyPr/>
        <a:lstStyle/>
        <a:p>
          <a:endParaRPr lang="ru-RU"/>
        </a:p>
      </dgm:t>
    </dgm:pt>
    <dgm:pt modelId="{A1D6FF7B-F7A3-44EA-8B5C-A3E8D739A97C}" type="pres">
      <dgm:prSet presAssocID="{5FB193DF-E4E3-4D0E-ABD5-6BABA7C901E7}" presName="hierRoot3" presStyleCnt="0">
        <dgm:presLayoutVars>
          <dgm:hierBranch val="init"/>
        </dgm:presLayoutVars>
      </dgm:prSet>
      <dgm:spPr/>
    </dgm:pt>
    <dgm:pt modelId="{8F9B968D-3CA5-4950-AA1A-0DE275173C61}" type="pres">
      <dgm:prSet presAssocID="{5FB193DF-E4E3-4D0E-ABD5-6BABA7C901E7}" presName="rootComposite3" presStyleCnt="0"/>
      <dgm:spPr/>
    </dgm:pt>
    <dgm:pt modelId="{6699D997-6C27-46FB-925C-800233802013}" type="pres">
      <dgm:prSet presAssocID="{5FB193DF-E4E3-4D0E-ABD5-6BABA7C901E7}" presName="rootText3" presStyleLbl="asst1" presStyleIdx="7" presStyleCnt="16" custScaleX="1854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FAAEEB-8628-4418-938A-FF9E9A291B8E}" type="pres">
      <dgm:prSet presAssocID="{5FB193DF-E4E3-4D0E-ABD5-6BABA7C901E7}" presName="rootConnector3" presStyleLbl="asst1" presStyleIdx="7" presStyleCnt="16"/>
      <dgm:spPr/>
      <dgm:t>
        <a:bodyPr/>
        <a:lstStyle/>
        <a:p>
          <a:endParaRPr lang="ru-RU"/>
        </a:p>
      </dgm:t>
    </dgm:pt>
    <dgm:pt modelId="{ED59428D-BD61-47CF-ACF0-124952DC7DE8}" type="pres">
      <dgm:prSet presAssocID="{5FB193DF-E4E3-4D0E-ABD5-6BABA7C901E7}" presName="hierChild6" presStyleCnt="0"/>
      <dgm:spPr/>
    </dgm:pt>
    <dgm:pt modelId="{83E99793-5D1E-4661-A588-88A3C5EEBE05}" type="pres">
      <dgm:prSet presAssocID="{5FB193DF-E4E3-4D0E-ABD5-6BABA7C901E7}" presName="hierChild7" presStyleCnt="0"/>
      <dgm:spPr/>
    </dgm:pt>
    <dgm:pt modelId="{B6C0CDA2-225E-4CDC-A685-D144323052CB}" type="pres">
      <dgm:prSet presAssocID="{0BD7025C-C31B-4B5F-9880-701CB6443D3C}" presName="Name111" presStyleLbl="parChTrans1D3" presStyleIdx="6" presStyleCnt="13"/>
      <dgm:spPr/>
      <dgm:t>
        <a:bodyPr/>
        <a:lstStyle/>
        <a:p>
          <a:endParaRPr lang="ru-RU"/>
        </a:p>
      </dgm:t>
    </dgm:pt>
    <dgm:pt modelId="{AC571161-A7CA-4000-8A0B-CA6E0841CE94}" type="pres">
      <dgm:prSet presAssocID="{014F8645-DC78-41D1-9EEC-ECAF20FC5324}" presName="hierRoot3" presStyleCnt="0">
        <dgm:presLayoutVars>
          <dgm:hierBranch val="init"/>
        </dgm:presLayoutVars>
      </dgm:prSet>
      <dgm:spPr/>
    </dgm:pt>
    <dgm:pt modelId="{1171335A-4C19-4CB8-864E-CE757C23416E}" type="pres">
      <dgm:prSet presAssocID="{014F8645-DC78-41D1-9EEC-ECAF20FC5324}" presName="rootComposite3" presStyleCnt="0"/>
      <dgm:spPr/>
    </dgm:pt>
    <dgm:pt modelId="{5EB1B59E-8701-492A-9FF4-00A5568D0070}" type="pres">
      <dgm:prSet presAssocID="{014F8645-DC78-41D1-9EEC-ECAF20FC5324}" presName="rootText3" presStyleLbl="asst1" presStyleIdx="8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840BCD-13DD-454D-9A36-C88F21BE4115}" type="pres">
      <dgm:prSet presAssocID="{014F8645-DC78-41D1-9EEC-ECAF20FC5324}" presName="rootConnector3" presStyleLbl="asst1" presStyleIdx="8" presStyleCnt="16"/>
      <dgm:spPr/>
      <dgm:t>
        <a:bodyPr/>
        <a:lstStyle/>
        <a:p>
          <a:endParaRPr lang="ru-RU"/>
        </a:p>
      </dgm:t>
    </dgm:pt>
    <dgm:pt modelId="{778EE2AB-29EA-4928-BDE7-150C751FE5D3}" type="pres">
      <dgm:prSet presAssocID="{014F8645-DC78-41D1-9EEC-ECAF20FC5324}" presName="hierChild6" presStyleCnt="0"/>
      <dgm:spPr/>
    </dgm:pt>
    <dgm:pt modelId="{49ECBB35-C404-466C-BD95-B67039039F03}" type="pres">
      <dgm:prSet presAssocID="{014F8645-DC78-41D1-9EEC-ECAF20FC5324}" presName="hierChild7" presStyleCnt="0"/>
      <dgm:spPr/>
    </dgm:pt>
    <dgm:pt modelId="{3276F583-6681-4ADF-919B-257AB8B131CF}" type="pres">
      <dgm:prSet presAssocID="{E16B9037-757E-4878-A640-131ABE7CF897}" presName="Name111" presStyleLbl="parChTrans1D3" presStyleIdx="7" presStyleCnt="13"/>
      <dgm:spPr/>
      <dgm:t>
        <a:bodyPr/>
        <a:lstStyle/>
        <a:p>
          <a:endParaRPr lang="ru-RU"/>
        </a:p>
      </dgm:t>
    </dgm:pt>
    <dgm:pt modelId="{142C108B-A6C0-41EA-AE1B-C25B79543FD5}" type="pres">
      <dgm:prSet presAssocID="{C676D356-24B3-47A0-8D0B-3CB16E64DAFA}" presName="hierRoot3" presStyleCnt="0">
        <dgm:presLayoutVars>
          <dgm:hierBranch val="init"/>
        </dgm:presLayoutVars>
      </dgm:prSet>
      <dgm:spPr/>
    </dgm:pt>
    <dgm:pt modelId="{F2C0B051-6CA7-447F-B21A-53655C86F4FA}" type="pres">
      <dgm:prSet presAssocID="{C676D356-24B3-47A0-8D0B-3CB16E64DAFA}" presName="rootComposite3" presStyleCnt="0"/>
      <dgm:spPr/>
    </dgm:pt>
    <dgm:pt modelId="{93439545-1D97-444E-9C3B-D50F5CB3F069}" type="pres">
      <dgm:prSet presAssocID="{C676D356-24B3-47A0-8D0B-3CB16E64DAFA}" presName="rootText3" presStyleLbl="asst1" presStyleIdx="9" presStyleCnt="16" custScaleX="1708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BEBCF5-D70B-4AC9-AA9C-F7A425E5F694}" type="pres">
      <dgm:prSet presAssocID="{C676D356-24B3-47A0-8D0B-3CB16E64DAFA}" presName="rootConnector3" presStyleLbl="asst1" presStyleIdx="9" presStyleCnt="16"/>
      <dgm:spPr/>
      <dgm:t>
        <a:bodyPr/>
        <a:lstStyle/>
        <a:p>
          <a:endParaRPr lang="ru-RU"/>
        </a:p>
      </dgm:t>
    </dgm:pt>
    <dgm:pt modelId="{1DC1125C-DD36-47F7-AE38-046A41E4E5D4}" type="pres">
      <dgm:prSet presAssocID="{C676D356-24B3-47A0-8D0B-3CB16E64DAFA}" presName="hierChild6" presStyleCnt="0"/>
      <dgm:spPr/>
    </dgm:pt>
    <dgm:pt modelId="{E6D0D78E-82D9-4360-A356-210C2D14C9E0}" type="pres">
      <dgm:prSet presAssocID="{C676D356-24B3-47A0-8D0B-3CB16E64DAFA}" presName="hierChild7" presStyleCnt="0"/>
      <dgm:spPr/>
    </dgm:pt>
    <dgm:pt modelId="{70B6BA2B-2614-4EA5-9714-2D68C3054040}" type="pres">
      <dgm:prSet presAssocID="{9EE21752-9BC8-46F2-9CCA-8C88AEF2822F}" presName="Name111" presStyleLbl="parChTrans1D3" presStyleIdx="8" presStyleCnt="13"/>
      <dgm:spPr/>
      <dgm:t>
        <a:bodyPr/>
        <a:lstStyle/>
        <a:p>
          <a:endParaRPr lang="ru-RU"/>
        </a:p>
      </dgm:t>
    </dgm:pt>
    <dgm:pt modelId="{3F67F8A8-2177-409F-B5D6-31D3EC51450C}" type="pres">
      <dgm:prSet presAssocID="{C73EE2D3-618A-484F-BF56-2624A03D563F}" presName="hierRoot3" presStyleCnt="0">
        <dgm:presLayoutVars>
          <dgm:hierBranch val="init"/>
        </dgm:presLayoutVars>
      </dgm:prSet>
      <dgm:spPr/>
    </dgm:pt>
    <dgm:pt modelId="{C25323D0-31F0-4128-8206-90E645FF7D70}" type="pres">
      <dgm:prSet presAssocID="{C73EE2D3-618A-484F-BF56-2624A03D563F}" presName="rootComposite3" presStyleCnt="0"/>
      <dgm:spPr/>
    </dgm:pt>
    <dgm:pt modelId="{769CF512-E5E5-4F76-8659-911316030BE8}" type="pres">
      <dgm:prSet presAssocID="{C73EE2D3-618A-484F-BF56-2624A03D563F}" presName="rootText3" presStyleLbl="asst1" presStyleIdx="10" presStyleCnt="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62DFE2-7892-493E-A5FA-256C72C5AD5E}" type="pres">
      <dgm:prSet presAssocID="{C73EE2D3-618A-484F-BF56-2624A03D563F}" presName="rootConnector3" presStyleLbl="asst1" presStyleIdx="10" presStyleCnt="16"/>
      <dgm:spPr/>
      <dgm:t>
        <a:bodyPr/>
        <a:lstStyle/>
        <a:p>
          <a:endParaRPr lang="ru-RU"/>
        </a:p>
      </dgm:t>
    </dgm:pt>
    <dgm:pt modelId="{913BE6A0-55B0-4539-9A50-79E4A6736A30}" type="pres">
      <dgm:prSet presAssocID="{C73EE2D3-618A-484F-BF56-2624A03D563F}" presName="hierChild6" presStyleCnt="0"/>
      <dgm:spPr/>
    </dgm:pt>
    <dgm:pt modelId="{57BC78A7-007D-40E3-B371-F332A8A2BA69}" type="pres">
      <dgm:prSet presAssocID="{C73EE2D3-618A-484F-BF56-2624A03D563F}" presName="hierChild7" presStyleCnt="0"/>
      <dgm:spPr/>
    </dgm:pt>
    <dgm:pt modelId="{B7EF93B0-0C8B-4018-92C3-3340AC981366}" type="pres">
      <dgm:prSet presAssocID="{39B9F0A6-88C5-41BF-96B9-26521304F7DD}" presName="Name111" presStyleLbl="parChTrans1D3" presStyleIdx="9" presStyleCnt="13"/>
      <dgm:spPr/>
      <dgm:t>
        <a:bodyPr/>
        <a:lstStyle/>
        <a:p>
          <a:endParaRPr lang="ru-RU"/>
        </a:p>
      </dgm:t>
    </dgm:pt>
    <dgm:pt modelId="{3048D9F2-5F8B-49DB-A850-2988B5A17F61}" type="pres">
      <dgm:prSet presAssocID="{B785D7A9-7D72-43FF-9E33-F1359E35663C}" presName="hierRoot3" presStyleCnt="0">
        <dgm:presLayoutVars>
          <dgm:hierBranch val="init"/>
        </dgm:presLayoutVars>
      </dgm:prSet>
      <dgm:spPr/>
    </dgm:pt>
    <dgm:pt modelId="{7AD6D9FB-9E43-46DC-8D1B-23F45CEDF7A4}" type="pres">
      <dgm:prSet presAssocID="{B785D7A9-7D72-43FF-9E33-F1359E35663C}" presName="rootComposite3" presStyleCnt="0"/>
      <dgm:spPr/>
    </dgm:pt>
    <dgm:pt modelId="{44E5EA51-5C5B-430E-97EB-83FE9FF11A5B}" type="pres">
      <dgm:prSet presAssocID="{B785D7A9-7D72-43FF-9E33-F1359E35663C}" presName="rootText3" presStyleLbl="asst1" presStyleIdx="11" presStyleCnt="16" custScaleX="1673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F9739-7C75-4CB6-BCEF-B643621F1C97}" type="pres">
      <dgm:prSet presAssocID="{B785D7A9-7D72-43FF-9E33-F1359E35663C}" presName="rootConnector3" presStyleLbl="asst1" presStyleIdx="11" presStyleCnt="16"/>
      <dgm:spPr/>
      <dgm:t>
        <a:bodyPr/>
        <a:lstStyle/>
        <a:p>
          <a:endParaRPr lang="ru-RU"/>
        </a:p>
      </dgm:t>
    </dgm:pt>
    <dgm:pt modelId="{7B08B628-2E96-43C6-A800-8DC3CF220455}" type="pres">
      <dgm:prSet presAssocID="{B785D7A9-7D72-43FF-9E33-F1359E35663C}" presName="hierChild6" presStyleCnt="0"/>
      <dgm:spPr/>
    </dgm:pt>
    <dgm:pt modelId="{161E5E47-8F35-488F-91BC-331FF4022415}" type="pres">
      <dgm:prSet presAssocID="{B785D7A9-7D72-43FF-9E33-F1359E35663C}" presName="hierChild7" presStyleCnt="0"/>
      <dgm:spPr/>
    </dgm:pt>
    <dgm:pt modelId="{3A73E982-45F7-47B2-B8D0-AEED9102429F}" type="pres">
      <dgm:prSet presAssocID="{1330EC31-CC3D-4F4D-AE34-A89C53A325D1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028F1A55-AE15-41A7-9758-E8CC9DDCBC01}" type="pres">
      <dgm:prSet presAssocID="{1CB709C9-DD75-4767-912A-F817F271DF51}" presName="hierRoot3" presStyleCnt="0">
        <dgm:presLayoutVars>
          <dgm:hierBranch val="init"/>
        </dgm:presLayoutVars>
      </dgm:prSet>
      <dgm:spPr/>
    </dgm:pt>
    <dgm:pt modelId="{476DE635-6C3D-4A00-A767-DAFDB5A1DE34}" type="pres">
      <dgm:prSet presAssocID="{1CB709C9-DD75-4767-912A-F817F271DF51}" presName="rootComposite3" presStyleCnt="0"/>
      <dgm:spPr/>
    </dgm:pt>
    <dgm:pt modelId="{3D20030D-D4B6-40EB-8CB1-B12A6429EB86}" type="pres">
      <dgm:prSet presAssocID="{1CB709C9-DD75-4767-912A-F817F271DF51}" presName="rootText3" presStyleLbl="asst1" presStyleIdx="12" presStyleCnt="16" custScaleX="208442" custScaleY="151939" custLinFactNeighborX="3620" custLinFactNeighborY="2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F72D6F-DF6C-4033-B993-F89A22F77AA2}" type="pres">
      <dgm:prSet presAssocID="{1CB709C9-DD75-4767-912A-F817F271DF51}" presName="rootConnector3" presStyleLbl="asst1" presStyleIdx="12" presStyleCnt="16"/>
      <dgm:spPr/>
      <dgm:t>
        <a:bodyPr/>
        <a:lstStyle/>
        <a:p>
          <a:endParaRPr lang="ru-RU"/>
        </a:p>
      </dgm:t>
    </dgm:pt>
    <dgm:pt modelId="{F19E8500-210A-4A47-B138-C97B1DC8ECE0}" type="pres">
      <dgm:prSet presAssocID="{1CB709C9-DD75-4767-912A-F817F271DF51}" presName="hierChild6" presStyleCnt="0"/>
      <dgm:spPr/>
    </dgm:pt>
    <dgm:pt modelId="{CDA1529E-9E9A-45AF-B14B-633D2F70CC9A}" type="pres">
      <dgm:prSet presAssocID="{1CB709C9-DD75-4767-912A-F817F271DF51}" presName="hierChild7" presStyleCnt="0"/>
      <dgm:spPr/>
    </dgm:pt>
    <dgm:pt modelId="{1048BBFE-10B7-4AF1-A956-E1693FEE41FD}" type="pres">
      <dgm:prSet presAssocID="{4F06BC8B-F6CC-447B-AEF8-B02354DB5B2C}" presName="Name111" presStyleLbl="parChTrans1D3" presStyleIdx="10" presStyleCnt="13"/>
      <dgm:spPr/>
      <dgm:t>
        <a:bodyPr/>
        <a:lstStyle/>
        <a:p>
          <a:endParaRPr lang="ru-RU"/>
        </a:p>
      </dgm:t>
    </dgm:pt>
    <dgm:pt modelId="{F99FD279-8C72-4001-BBD5-A26690F38078}" type="pres">
      <dgm:prSet presAssocID="{E5555F35-4779-499B-8F67-F448791F211E}" presName="hierRoot3" presStyleCnt="0">
        <dgm:presLayoutVars>
          <dgm:hierBranch val="init"/>
        </dgm:presLayoutVars>
      </dgm:prSet>
      <dgm:spPr/>
    </dgm:pt>
    <dgm:pt modelId="{B2FE09F0-991E-457F-8AD5-FB91CD983709}" type="pres">
      <dgm:prSet presAssocID="{E5555F35-4779-499B-8F67-F448791F211E}" presName="rootComposite3" presStyleCnt="0"/>
      <dgm:spPr/>
    </dgm:pt>
    <dgm:pt modelId="{9CEA6485-F337-4D7A-8E6C-38A483D67B04}" type="pres">
      <dgm:prSet presAssocID="{E5555F35-4779-499B-8F67-F448791F211E}" presName="rootText3" presStyleLbl="asst1" presStyleIdx="13" presStyleCnt="16" custScaleX="144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806FE-37F8-4E75-98A2-82E63549EF08}" type="pres">
      <dgm:prSet presAssocID="{E5555F35-4779-499B-8F67-F448791F211E}" presName="rootConnector3" presStyleLbl="asst1" presStyleIdx="13" presStyleCnt="16"/>
      <dgm:spPr/>
      <dgm:t>
        <a:bodyPr/>
        <a:lstStyle/>
        <a:p>
          <a:endParaRPr lang="ru-RU"/>
        </a:p>
      </dgm:t>
    </dgm:pt>
    <dgm:pt modelId="{DE959D09-4636-4132-A12A-D95012B08FE3}" type="pres">
      <dgm:prSet presAssocID="{E5555F35-4779-499B-8F67-F448791F211E}" presName="hierChild6" presStyleCnt="0"/>
      <dgm:spPr/>
    </dgm:pt>
    <dgm:pt modelId="{D8A83FA6-931C-477E-BD98-965A6D414D2A}" type="pres">
      <dgm:prSet presAssocID="{E5555F35-4779-499B-8F67-F448791F211E}" presName="hierChild7" presStyleCnt="0"/>
      <dgm:spPr/>
    </dgm:pt>
    <dgm:pt modelId="{3708AC6F-D27A-48B3-9E55-8ED052EDA48A}" type="pres">
      <dgm:prSet presAssocID="{B2737EBA-45A5-4910-8EC0-C83CD166401E}" presName="Name111" presStyleLbl="parChTrans1D3" presStyleIdx="11" presStyleCnt="13"/>
      <dgm:spPr/>
      <dgm:t>
        <a:bodyPr/>
        <a:lstStyle/>
        <a:p>
          <a:endParaRPr lang="ru-RU"/>
        </a:p>
      </dgm:t>
    </dgm:pt>
    <dgm:pt modelId="{48622ED0-74EA-42E5-AF06-21FD0E8D26D5}" type="pres">
      <dgm:prSet presAssocID="{45A59331-9758-4C0F-9EBE-1363A5A4AABC}" presName="hierRoot3" presStyleCnt="0">
        <dgm:presLayoutVars>
          <dgm:hierBranch val="init"/>
        </dgm:presLayoutVars>
      </dgm:prSet>
      <dgm:spPr/>
    </dgm:pt>
    <dgm:pt modelId="{8D2E0EF9-29D7-4332-90AE-1057BA65394D}" type="pres">
      <dgm:prSet presAssocID="{45A59331-9758-4C0F-9EBE-1363A5A4AABC}" presName="rootComposite3" presStyleCnt="0"/>
      <dgm:spPr/>
    </dgm:pt>
    <dgm:pt modelId="{3B1FD30C-861A-4F6B-9620-866C8FC9937C}" type="pres">
      <dgm:prSet presAssocID="{45A59331-9758-4C0F-9EBE-1363A5A4AABC}" presName="rootText3" presStyleLbl="asst1" presStyleIdx="14" presStyleCnt="16" custScaleX="1548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01AF4D-1268-4938-83F2-35D2ED4BDF0C}" type="pres">
      <dgm:prSet presAssocID="{45A59331-9758-4C0F-9EBE-1363A5A4AABC}" presName="rootConnector3" presStyleLbl="asst1" presStyleIdx="14" presStyleCnt="16"/>
      <dgm:spPr/>
      <dgm:t>
        <a:bodyPr/>
        <a:lstStyle/>
        <a:p>
          <a:endParaRPr lang="ru-RU"/>
        </a:p>
      </dgm:t>
    </dgm:pt>
    <dgm:pt modelId="{AE949E29-9E36-40AC-903B-061476D51EA0}" type="pres">
      <dgm:prSet presAssocID="{45A59331-9758-4C0F-9EBE-1363A5A4AABC}" presName="hierChild6" presStyleCnt="0"/>
      <dgm:spPr/>
    </dgm:pt>
    <dgm:pt modelId="{F46E039A-2EEE-49D8-8836-A6041814F9A5}" type="pres">
      <dgm:prSet presAssocID="{45A59331-9758-4C0F-9EBE-1363A5A4AABC}" presName="hierChild7" presStyleCnt="0"/>
      <dgm:spPr/>
    </dgm:pt>
    <dgm:pt modelId="{5FC6FC67-818B-43F4-8B64-F424C66BC7DC}" type="pres">
      <dgm:prSet presAssocID="{BE11085D-0338-4B7C-910C-8C0A4678D5E6}" presName="Name111" presStyleLbl="parChTrans1D3" presStyleIdx="12" presStyleCnt="13"/>
      <dgm:spPr/>
      <dgm:t>
        <a:bodyPr/>
        <a:lstStyle/>
        <a:p>
          <a:endParaRPr lang="ru-RU"/>
        </a:p>
      </dgm:t>
    </dgm:pt>
    <dgm:pt modelId="{1EDB9139-7F2C-405B-8FF1-10588D8D41AB}" type="pres">
      <dgm:prSet presAssocID="{3DCC6629-A98C-4BF9-9CB6-4DAEECB992DE}" presName="hierRoot3" presStyleCnt="0">
        <dgm:presLayoutVars>
          <dgm:hierBranch val="init"/>
        </dgm:presLayoutVars>
      </dgm:prSet>
      <dgm:spPr/>
    </dgm:pt>
    <dgm:pt modelId="{BCD93F5D-B446-4B7E-BB83-E9F8EF853495}" type="pres">
      <dgm:prSet presAssocID="{3DCC6629-A98C-4BF9-9CB6-4DAEECB992DE}" presName="rootComposite3" presStyleCnt="0"/>
      <dgm:spPr/>
    </dgm:pt>
    <dgm:pt modelId="{E31B8E61-BC88-4C57-85D5-D75ACC9432A8}" type="pres">
      <dgm:prSet presAssocID="{3DCC6629-A98C-4BF9-9CB6-4DAEECB992DE}" presName="rootText3" presStyleLbl="asst1" presStyleIdx="15" presStyleCnt="16" custScaleX="1757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AAC4CF-91AB-4F6D-9CCD-C823EC8F10E6}" type="pres">
      <dgm:prSet presAssocID="{3DCC6629-A98C-4BF9-9CB6-4DAEECB992DE}" presName="rootConnector3" presStyleLbl="asst1" presStyleIdx="15" presStyleCnt="16"/>
      <dgm:spPr/>
      <dgm:t>
        <a:bodyPr/>
        <a:lstStyle/>
        <a:p>
          <a:endParaRPr lang="ru-RU"/>
        </a:p>
      </dgm:t>
    </dgm:pt>
    <dgm:pt modelId="{D768F0C3-8985-49D0-A72E-9357BF084894}" type="pres">
      <dgm:prSet presAssocID="{3DCC6629-A98C-4BF9-9CB6-4DAEECB992DE}" presName="hierChild6" presStyleCnt="0"/>
      <dgm:spPr/>
    </dgm:pt>
    <dgm:pt modelId="{D37D3AE1-9F0E-4165-81B2-B34F41FCAA84}" type="pres">
      <dgm:prSet presAssocID="{3DCC6629-A98C-4BF9-9CB6-4DAEECB992DE}" presName="hierChild7" presStyleCnt="0"/>
      <dgm:spPr/>
    </dgm:pt>
  </dgm:ptLst>
  <dgm:cxnLst>
    <dgm:cxn modelId="{DEDF79FF-D282-4F23-ABCB-6419AF51627E}" type="presOf" srcId="{B01EB6A1-D34C-4B9B-974F-85933B8E19E6}" destId="{88453D22-D987-41CF-8D5B-D21B3127E23A}" srcOrd="0" destOrd="0" presId="urn:microsoft.com/office/officeart/2005/8/layout/orgChart1"/>
    <dgm:cxn modelId="{8CCE987F-3B32-46C2-B43B-7200DB287A34}" type="presOf" srcId="{E16B9037-757E-4878-A640-131ABE7CF897}" destId="{3276F583-6681-4ADF-919B-257AB8B131CF}" srcOrd="0" destOrd="0" presId="urn:microsoft.com/office/officeart/2005/8/layout/orgChart1"/>
    <dgm:cxn modelId="{F631A49F-C50C-446F-A4BE-098651BDED52}" type="presOf" srcId="{1CB709C9-DD75-4767-912A-F817F271DF51}" destId="{3D20030D-D4B6-40EB-8CB1-B12A6429EB86}" srcOrd="0" destOrd="0" presId="urn:microsoft.com/office/officeart/2005/8/layout/orgChart1"/>
    <dgm:cxn modelId="{F276A85B-863A-47B9-A7B6-A106869068CF}" srcId="{1CB709C9-DD75-4767-912A-F817F271DF51}" destId="{E5555F35-4779-499B-8F67-F448791F211E}" srcOrd="0" destOrd="0" parTransId="{4F06BC8B-F6CC-447B-AEF8-B02354DB5B2C}" sibTransId="{1D17F561-A563-46A5-A759-DE87B6B507E8}"/>
    <dgm:cxn modelId="{F5DFA903-30CE-4762-9DD4-5EB4125006C4}" type="presOf" srcId="{51757082-9A6C-42BC-92F3-DB2429EA9D7E}" destId="{01ABAAD6-49FB-4E27-B0EE-E9F88EC9FA1D}" srcOrd="0" destOrd="0" presId="urn:microsoft.com/office/officeart/2005/8/layout/orgChart1"/>
    <dgm:cxn modelId="{26475168-393C-4A7B-8C11-891083F87F85}" srcId="{5FB193DF-E4E3-4D0E-ABD5-6BABA7C901E7}" destId="{014F8645-DC78-41D1-9EEC-ECAF20FC5324}" srcOrd="0" destOrd="0" parTransId="{0BD7025C-C31B-4B5F-9880-701CB6443D3C}" sibTransId="{51C55636-0C06-4746-A648-C41CEBB082A9}"/>
    <dgm:cxn modelId="{86781283-DE5B-4985-A641-26BA1D851664}" type="presOf" srcId="{1520F2AD-31BA-41F4-B402-58D2C334F2FC}" destId="{71680B5C-0BCD-442B-9CBE-E29F54D0B740}" srcOrd="0" destOrd="0" presId="urn:microsoft.com/office/officeart/2005/8/layout/orgChart1"/>
    <dgm:cxn modelId="{CA09C7E9-C587-49B2-ABD4-A30D91CF8216}" type="presOf" srcId="{290A8C89-E303-4ADD-9A31-7A933717D564}" destId="{6B1AC498-6753-4787-A915-E7EFB3C3EDCC}" srcOrd="1" destOrd="0" presId="urn:microsoft.com/office/officeart/2005/8/layout/orgChart1"/>
    <dgm:cxn modelId="{58F4B841-D9EB-4BA3-866B-98F057029B00}" type="presOf" srcId="{5FB193DF-E4E3-4D0E-ABD5-6BABA7C901E7}" destId="{BCFAAEEB-8628-4418-938A-FF9E9A291B8E}" srcOrd="1" destOrd="0" presId="urn:microsoft.com/office/officeart/2005/8/layout/orgChart1"/>
    <dgm:cxn modelId="{46CBA4BF-6C48-4207-B87B-3EE1669D81EF}" srcId="{290A8C89-E303-4ADD-9A31-7A933717D564}" destId="{B01EB6A1-D34C-4B9B-974F-85933B8E19E6}" srcOrd="1" destOrd="0" parTransId="{C82FCEF7-1FB8-449C-A40C-AB67712B91A4}" sibTransId="{DF9991DC-2BA7-4D7D-95FF-B1611C465166}"/>
    <dgm:cxn modelId="{C83755DF-8541-4285-88D5-DF54BE6E80E5}" type="presOf" srcId="{B785D7A9-7D72-43FF-9E33-F1359E35663C}" destId="{633F9739-7C75-4CB6-BCEF-B643621F1C97}" srcOrd="1" destOrd="0" presId="urn:microsoft.com/office/officeart/2005/8/layout/orgChart1"/>
    <dgm:cxn modelId="{5AF1EE87-F464-4DB2-9C85-35E257C9EA24}" type="presOf" srcId="{0A26629B-8CA8-4F26-959B-8C861AC2CBF5}" destId="{4450CFD5-3BF0-42AA-9268-A9DCD79570EE}" srcOrd="0" destOrd="0" presId="urn:microsoft.com/office/officeart/2005/8/layout/orgChart1"/>
    <dgm:cxn modelId="{FA47BF9F-5270-448C-9C7A-C10B966B0551}" type="presOf" srcId="{1330EC31-CC3D-4F4D-AE34-A89C53A325D1}" destId="{3A73E982-45F7-47B2-B8D0-AEED9102429F}" srcOrd="0" destOrd="0" presId="urn:microsoft.com/office/officeart/2005/8/layout/orgChart1"/>
    <dgm:cxn modelId="{FE092020-E8B9-4E82-9FE2-0ED34345DA30}" type="presOf" srcId="{37EC3B51-AEEC-418B-8946-A656E661975C}" destId="{08852501-0B8F-4B25-BE6E-A883800EA437}" srcOrd="1" destOrd="0" presId="urn:microsoft.com/office/officeart/2005/8/layout/orgChart1"/>
    <dgm:cxn modelId="{21CFF583-8D39-4D77-BFEC-C4ABE98CCB9C}" srcId="{CDAE4CF9-27DB-436C-8CEF-0B3446E28E29}" destId="{51757082-9A6C-42BC-92F3-DB2429EA9D7E}" srcOrd="1" destOrd="0" parTransId="{0A26629B-8CA8-4F26-959B-8C861AC2CBF5}" sibTransId="{859FD86F-619F-48AB-9E5D-4B177A112A66}"/>
    <dgm:cxn modelId="{76B92DD0-F837-452E-9AC1-73964434420C}" srcId="{37EC3B51-AEEC-418B-8946-A656E661975C}" destId="{5FB193DF-E4E3-4D0E-ABD5-6BABA7C901E7}" srcOrd="2" destOrd="0" parTransId="{6CF5B005-55BF-4D15-9164-54F6A353613B}" sibTransId="{B05C47A3-B209-4753-818A-E6BB1D670E37}"/>
    <dgm:cxn modelId="{0431EED1-9656-408A-BF33-04512627F4D6}" srcId="{5FB193DF-E4E3-4D0E-ABD5-6BABA7C901E7}" destId="{C73EE2D3-618A-484F-BF56-2624A03D563F}" srcOrd="2" destOrd="0" parTransId="{9EE21752-9BC8-46F2-9CCA-8C88AEF2822F}" sibTransId="{D364AED1-A1FE-4CCB-B3B8-293E464A626F}"/>
    <dgm:cxn modelId="{4E0410A4-E2AF-4ADB-BF74-BD4DF9207982}" srcId="{37EC3B51-AEEC-418B-8946-A656E661975C}" destId="{CDAE4CF9-27DB-436C-8CEF-0B3446E28E29}" srcOrd="0" destOrd="0" parTransId="{A490FA84-C881-4185-A76B-352B2B3A7772}" sibTransId="{F242A20B-4235-4391-9D4D-A316738DB887}"/>
    <dgm:cxn modelId="{5123D0FB-A97A-4F33-B1AB-841CC785D29D}" srcId="{5FB193DF-E4E3-4D0E-ABD5-6BABA7C901E7}" destId="{C676D356-24B3-47A0-8D0B-3CB16E64DAFA}" srcOrd="1" destOrd="0" parTransId="{E16B9037-757E-4878-A640-131ABE7CF897}" sibTransId="{094C4D40-F363-46C3-A032-C8908476A3EA}"/>
    <dgm:cxn modelId="{1BE5E320-A0F9-49A2-8597-7EFD3670977C}" type="presOf" srcId="{BE11085D-0338-4B7C-910C-8C0A4678D5E6}" destId="{5FC6FC67-818B-43F4-8B64-F424C66BC7DC}" srcOrd="0" destOrd="0" presId="urn:microsoft.com/office/officeart/2005/8/layout/orgChart1"/>
    <dgm:cxn modelId="{DECC2C1D-1D57-4E43-A216-DCECFAA00440}" type="presOf" srcId="{3DCC6629-A98C-4BF9-9CB6-4DAEECB992DE}" destId="{E31B8E61-BC88-4C57-85D5-D75ACC9432A8}" srcOrd="0" destOrd="0" presId="urn:microsoft.com/office/officeart/2005/8/layout/orgChart1"/>
    <dgm:cxn modelId="{D4701BF9-E521-4315-A2D4-62807DBF28BB}" srcId="{290A8C89-E303-4ADD-9A31-7A933717D564}" destId="{1520F2AD-31BA-41F4-B402-58D2C334F2FC}" srcOrd="0" destOrd="0" parTransId="{ACDC264F-BF69-4DEE-AA59-05881362F848}" sibTransId="{4226EEB8-934B-43E1-893F-B64B8299D47E}"/>
    <dgm:cxn modelId="{1A4CF003-30AA-457C-A185-4EBD5153A296}" srcId="{CDAE4CF9-27DB-436C-8CEF-0B3446E28E29}" destId="{FD4F9718-433E-4085-9665-C6EBB0D4B9DE}" srcOrd="2" destOrd="0" parTransId="{2E08F499-BB87-4868-B161-CB90FF5D8FA4}" sibTransId="{8FF62D17-5E59-493B-8497-5CA525C97149}"/>
    <dgm:cxn modelId="{D27331DF-AB9E-400A-A276-9A405773FEED}" srcId="{8CD7BA4F-360F-4BC9-8593-A96FD5FC32D2}" destId="{37EC3B51-AEEC-418B-8946-A656E661975C}" srcOrd="0" destOrd="0" parTransId="{9397DA5C-9EBB-4701-980D-66C196800026}" sibTransId="{715D2E72-93E6-48EE-9640-92136A1BC5E4}"/>
    <dgm:cxn modelId="{6BA5E2D8-3DE4-476B-86B6-3A39EF2A6D42}" type="presOf" srcId="{A490FA84-C881-4185-A76B-352B2B3A7772}" destId="{44D8F4D7-C379-4121-B96E-DCC86272590F}" srcOrd="0" destOrd="0" presId="urn:microsoft.com/office/officeart/2005/8/layout/orgChart1"/>
    <dgm:cxn modelId="{3F576F10-D028-4912-AEA5-AE3E651CBE5E}" type="presOf" srcId="{FD4F9718-433E-4085-9665-C6EBB0D4B9DE}" destId="{5E0BF16A-785E-42E8-B343-4C7FBBD523AA}" srcOrd="0" destOrd="0" presId="urn:microsoft.com/office/officeart/2005/8/layout/orgChart1"/>
    <dgm:cxn modelId="{B6D3DF77-1D50-4DAF-B32A-6FBE1F94220C}" type="presOf" srcId="{FD4F9718-433E-4085-9665-C6EBB0D4B9DE}" destId="{FB6F4DFA-3CAE-4E08-A52D-784DBA061D4B}" srcOrd="1" destOrd="0" presId="urn:microsoft.com/office/officeart/2005/8/layout/orgChart1"/>
    <dgm:cxn modelId="{26936AF2-198E-4F4A-A9BF-AE14BF67F115}" type="presOf" srcId="{45A59331-9758-4C0F-9EBE-1363A5A4AABC}" destId="{3B1FD30C-861A-4F6B-9620-866C8FC9937C}" srcOrd="0" destOrd="0" presId="urn:microsoft.com/office/officeart/2005/8/layout/orgChart1"/>
    <dgm:cxn modelId="{6D199F24-78AD-46C4-8AFE-47DD86DEDD0D}" type="presOf" srcId="{ACDC264F-BF69-4DEE-AA59-05881362F848}" destId="{98FB9CED-9587-428C-AC6D-FB7E2BB652A2}" srcOrd="0" destOrd="0" presId="urn:microsoft.com/office/officeart/2005/8/layout/orgChart1"/>
    <dgm:cxn modelId="{10E0C2F0-FB98-4832-9E64-BFF99FEF83F3}" type="presOf" srcId="{3DCC6629-A98C-4BF9-9CB6-4DAEECB992DE}" destId="{18AAC4CF-91AB-4F6D-9CCD-C823EC8F10E6}" srcOrd="1" destOrd="0" presId="urn:microsoft.com/office/officeart/2005/8/layout/orgChart1"/>
    <dgm:cxn modelId="{E3949B1A-DDDF-4A17-AE2F-D9DE9248B017}" type="presOf" srcId="{CDAE4CF9-27DB-436C-8CEF-0B3446E28E29}" destId="{3F7C718B-C073-4EB5-AD58-C3B870190603}" srcOrd="0" destOrd="0" presId="urn:microsoft.com/office/officeart/2005/8/layout/orgChart1"/>
    <dgm:cxn modelId="{C9E5CFE5-72B5-44EF-A2F3-B5CD4CBC3DE4}" type="presOf" srcId="{B2737EBA-45A5-4910-8EC0-C83CD166401E}" destId="{3708AC6F-D27A-48B3-9E55-8ED052EDA48A}" srcOrd="0" destOrd="0" presId="urn:microsoft.com/office/officeart/2005/8/layout/orgChart1"/>
    <dgm:cxn modelId="{3837B8B1-0A07-48E7-86E9-3DA1F3421F36}" type="presOf" srcId="{C82FCEF7-1FB8-449C-A40C-AB67712B91A4}" destId="{1B467DA1-2738-403B-B53F-00BA8FB5EEE3}" srcOrd="0" destOrd="0" presId="urn:microsoft.com/office/officeart/2005/8/layout/orgChart1"/>
    <dgm:cxn modelId="{3F667EE9-B171-4C48-869E-E5BA5C500F5E}" type="presOf" srcId="{0BD7025C-C31B-4B5F-9880-701CB6443D3C}" destId="{B6C0CDA2-225E-4CDC-A685-D144323052CB}" srcOrd="0" destOrd="0" presId="urn:microsoft.com/office/officeart/2005/8/layout/orgChart1"/>
    <dgm:cxn modelId="{D7511D05-A846-41E0-B3D2-DF60FF305CAB}" type="presOf" srcId="{8CD7BA4F-360F-4BC9-8593-A96FD5FC32D2}" destId="{8F947925-B7EA-4054-BA6F-C5DE8161AA6A}" srcOrd="0" destOrd="0" presId="urn:microsoft.com/office/officeart/2005/8/layout/orgChart1"/>
    <dgm:cxn modelId="{AD273E74-F3C3-4C7C-AA6F-6C6EBB74326B}" type="presOf" srcId="{290A8C89-E303-4ADD-9A31-7A933717D564}" destId="{3FE4E40D-A121-4446-B75C-1B2B206D7E69}" srcOrd="0" destOrd="0" presId="urn:microsoft.com/office/officeart/2005/8/layout/orgChart1"/>
    <dgm:cxn modelId="{7F64DAEB-7FD7-4DC4-9321-69FEBE8E1412}" type="presOf" srcId="{E5555F35-4779-499B-8F67-F448791F211E}" destId="{75A806FE-37F8-4E75-98A2-82E63549EF08}" srcOrd="1" destOrd="0" presId="urn:microsoft.com/office/officeart/2005/8/layout/orgChart1"/>
    <dgm:cxn modelId="{B4256953-EC0D-4173-A825-CE89FA8B4A1A}" type="presOf" srcId="{C73EE2D3-618A-484F-BF56-2624A03D563F}" destId="{769CF512-E5E5-4F76-8659-911316030BE8}" srcOrd="0" destOrd="0" presId="urn:microsoft.com/office/officeart/2005/8/layout/orgChart1"/>
    <dgm:cxn modelId="{6AFCAE3D-57BC-4C9E-88C0-D45A72772650}" srcId="{CDAE4CF9-27DB-436C-8CEF-0B3446E28E29}" destId="{DC86CA81-4286-4E22-982E-5D690D3BD0C7}" srcOrd="0" destOrd="0" parTransId="{16735BDA-04C7-4C48-9438-891D6913B075}" sibTransId="{911B1235-E787-4902-8363-89441936C355}"/>
    <dgm:cxn modelId="{654BC676-E7C6-4C1F-A93A-656767237AEE}" srcId="{5FB193DF-E4E3-4D0E-ABD5-6BABA7C901E7}" destId="{B785D7A9-7D72-43FF-9E33-F1359E35663C}" srcOrd="3" destOrd="0" parTransId="{39B9F0A6-88C5-41BF-96B9-26521304F7DD}" sibTransId="{672D3EB1-4F61-4EFD-838C-A2AFB9DAC7C1}"/>
    <dgm:cxn modelId="{96C2D343-FA50-4989-B82C-67EA6D99E605}" type="presOf" srcId="{B785D7A9-7D72-43FF-9E33-F1359E35663C}" destId="{44E5EA51-5C5B-430E-97EB-83FE9FF11A5B}" srcOrd="0" destOrd="0" presId="urn:microsoft.com/office/officeart/2005/8/layout/orgChart1"/>
    <dgm:cxn modelId="{F8C15834-54C4-46E8-9641-B8109CEC25D1}" type="presOf" srcId="{E5555F35-4779-499B-8F67-F448791F211E}" destId="{9CEA6485-F337-4D7A-8E6C-38A483D67B04}" srcOrd="0" destOrd="0" presId="urn:microsoft.com/office/officeart/2005/8/layout/orgChart1"/>
    <dgm:cxn modelId="{DE82785F-83DE-4247-9DE1-55F33ED60B85}" type="presOf" srcId="{9EE21752-9BC8-46F2-9CCA-8C88AEF2822F}" destId="{70B6BA2B-2614-4EA5-9714-2D68C3054040}" srcOrd="0" destOrd="0" presId="urn:microsoft.com/office/officeart/2005/8/layout/orgChart1"/>
    <dgm:cxn modelId="{C5B6B51F-7CE7-4D76-8558-E622392FFFD6}" type="presOf" srcId="{37EC3B51-AEEC-418B-8946-A656E661975C}" destId="{3DDBA2D6-9049-46DA-A050-580D7CB89B49}" srcOrd="0" destOrd="0" presId="urn:microsoft.com/office/officeart/2005/8/layout/orgChart1"/>
    <dgm:cxn modelId="{7FC70EA6-DA51-4ECD-B52E-285381AA2DF2}" type="presOf" srcId="{39B9F0A6-88C5-41BF-96B9-26521304F7DD}" destId="{B7EF93B0-0C8B-4018-92C3-3340AC981366}" srcOrd="0" destOrd="0" presId="urn:microsoft.com/office/officeart/2005/8/layout/orgChart1"/>
    <dgm:cxn modelId="{0AC4F84A-CEB5-4E29-9428-DE3EADB318DE}" type="presOf" srcId="{FF1A4F6C-3799-4DFC-B611-E74EDD7CC19C}" destId="{D848ABD3-A688-4A3E-9EC3-97E95AC74347}" srcOrd="0" destOrd="0" presId="urn:microsoft.com/office/officeart/2005/8/layout/orgChart1"/>
    <dgm:cxn modelId="{25E4B7FE-7016-42E2-B04B-64A508778416}" type="presOf" srcId="{FE53115F-E48B-4AC2-BEAC-B0708DB3DA95}" destId="{6E8D0593-383D-4B04-877E-7396EF8B7EAA}" srcOrd="1" destOrd="0" presId="urn:microsoft.com/office/officeart/2005/8/layout/orgChart1"/>
    <dgm:cxn modelId="{B40D79C5-FC7C-4937-8DAD-453C06539350}" type="presOf" srcId="{C676D356-24B3-47A0-8D0B-3CB16E64DAFA}" destId="{93439545-1D97-444E-9C3B-D50F5CB3F069}" srcOrd="0" destOrd="0" presId="urn:microsoft.com/office/officeart/2005/8/layout/orgChart1"/>
    <dgm:cxn modelId="{7894A199-9358-4D3B-928C-A5AC87DAA3D4}" srcId="{1CB709C9-DD75-4767-912A-F817F271DF51}" destId="{45A59331-9758-4C0F-9EBE-1363A5A4AABC}" srcOrd="1" destOrd="0" parTransId="{B2737EBA-45A5-4910-8EC0-C83CD166401E}" sibTransId="{90BEA795-5654-4A3E-B457-12D9CD3CAA32}"/>
    <dgm:cxn modelId="{3132EA5E-BE6C-471D-9D68-1674DBFD1C58}" type="presOf" srcId="{C73EE2D3-618A-484F-BF56-2624A03D563F}" destId="{1762DFE2-7892-493E-A5FA-256C72C5AD5E}" srcOrd="1" destOrd="0" presId="urn:microsoft.com/office/officeart/2005/8/layout/orgChart1"/>
    <dgm:cxn modelId="{718216CF-7022-4A8B-9049-2CFAA514B3A1}" srcId="{37EC3B51-AEEC-418B-8946-A656E661975C}" destId="{290A8C89-E303-4ADD-9A31-7A933717D564}" srcOrd="1" destOrd="0" parTransId="{1BD881E6-F736-4206-8EE7-CFB5903DE76D}" sibTransId="{54C6C37C-F620-4B2F-AB66-38EF2E81C633}"/>
    <dgm:cxn modelId="{C3BA26CD-542D-46EC-8A03-A5E722E79B41}" type="presOf" srcId="{014F8645-DC78-41D1-9EEC-ECAF20FC5324}" destId="{72840BCD-13DD-454D-9A36-C88F21BE4115}" srcOrd="1" destOrd="0" presId="urn:microsoft.com/office/officeart/2005/8/layout/orgChart1"/>
    <dgm:cxn modelId="{6BD20A62-8C58-4233-9CAB-03F61F6C548B}" type="presOf" srcId="{2E08F499-BB87-4868-B161-CB90FF5D8FA4}" destId="{0835B7C8-9AB6-4DFF-879B-49F3DAADC8D0}" srcOrd="0" destOrd="0" presId="urn:microsoft.com/office/officeart/2005/8/layout/orgChart1"/>
    <dgm:cxn modelId="{54D8BC2F-6181-4B1E-B4F7-8CC86987E9F0}" type="presOf" srcId="{DC86CA81-4286-4E22-982E-5D690D3BD0C7}" destId="{DEFE16C1-8F93-47D0-9EF8-22CBF528466D}" srcOrd="1" destOrd="0" presId="urn:microsoft.com/office/officeart/2005/8/layout/orgChart1"/>
    <dgm:cxn modelId="{7901BBA7-C46D-44BC-885B-A732931F121C}" type="presOf" srcId="{1BD881E6-F736-4206-8EE7-CFB5903DE76D}" destId="{10C53216-04DD-4DDB-9624-F7D7512CB23C}" srcOrd="0" destOrd="0" presId="urn:microsoft.com/office/officeart/2005/8/layout/orgChart1"/>
    <dgm:cxn modelId="{066D71E4-79DF-43A7-9B99-C52E96C4A40E}" type="presOf" srcId="{FE53115F-E48B-4AC2-BEAC-B0708DB3DA95}" destId="{92ABD635-3FCB-47AB-9FE5-24A8045D33F5}" srcOrd="0" destOrd="0" presId="urn:microsoft.com/office/officeart/2005/8/layout/orgChart1"/>
    <dgm:cxn modelId="{024D4CB5-57E3-4526-B99E-2AC6C48EE8CF}" type="presOf" srcId="{45A59331-9758-4C0F-9EBE-1363A5A4AABC}" destId="{4901AF4D-1268-4938-83F2-35D2ED4BDF0C}" srcOrd="1" destOrd="0" presId="urn:microsoft.com/office/officeart/2005/8/layout/orgChart1"/>
    <dgm:cxn modelId="{B0E07E3A-A500-470B-9D8A-EE912EDE8CE3}" type="presOf" srcId="{DC86CA81-4286-4E22-982E-5D690D3BD0C7}" destId="{30914104-1257-41BD-AE48-F4081923D5B6}" srcOrd="0" destOrd="0" presId="urn:microsoft.com/office/officeart/2005/8/layout/orgChart1"/>
    <dgm:cxn modelId="{1EDE174A-15A4-40F0-9710-AFB2EA020A95}" type="presOf" srcId="{C676D356-24B3-47A0-8D0B-3CB16E64DAFA}" destId="{54BEBCF5-D70B-4AC9-AA9C-F7A425E5F694}" srcOrd="1" destOrd="0" presId="urn:microsoft.com/office/officeart/2005/8/layout/orgChart1"/>
    <dgm:cxn modelId="{E81AA92A-D1C7-44A3-B3D6-D09D4AB71243}" type="presOf" srcId="{CDAE4CF9-27DB-436C-8CEF-0B3446E28E29}" destId="{6B7BF3AE-927A-47AB-9D70-A924CA1B35B4}" srcOrd="1" destOrd="0" presId="urn:microsoft.com/office/officeart/2005/8/layout/orgChart1"/>
    <dgm:cxn modelId="{07D0EBBA-CF40-4C2F-B5F3-8DFBFE607004}" type="presOf" srcId="{4F06BC8B-F6CC-447B-AEF8-B02354DB5B2C}" destId="{1048BBFE-10B7-4AF1-A956-E1693FEE41FD}" srcOrd="0" destOrd="0" presId="urn:microsoft.com/office/officeart/2005/8/layout/orgChart1"/>
    <dgm:cxn modelId="{FE3C4A3E-948D-4DA4-94D3-04456B5F9681}" type="presOf" srcId="{014F8645-DC78-41D1-9EEC-ECAF20FC5324}" destId="{5EB1B59E-8701-492A-9FF4-00A5568D0070}" srcOrd="0" destOrd="0" presId="urn:microsoft.com/office/officeart/2005/8/layout/orgChart1"/>
    <dgm:cxn modelId="{D1F13370-743E-4FE9-B677-A00E90C47664}" type="presOf" srcId="{B01EB6A1-D34C-4B9B-974F-85933B8E19E6}" destId="{0FE7EBC2-DD24-43F0-AA3B-D7C8315649D0}" srcOrd="1" destOrd="0" presId="urn:microsoft.com/office/officeart/2005/8/layout/orgChart1"/>
    <dgm:cxn modelId="{80D51BD9-12F3-4E8E-9F9B-F67F1C4DC6EE}" type="presOf" srcId="{5FB193DF-E4E3-4D0E-ABD5-6BABA7C901E7}" destId="{6699D997-6C27-46FB-925C-800233802013}" srcOrd="0" destOrd="0" presId="urn:microsoft.com/office/officeart/2005/8/layout/orgChart1"/>
    <dgm:cxn modelId="{77EE9984-5128-4F64-BDA7-27C49A275330}" srcId="{290A8C89-E303-4ADD-9A31-7A933717D564}" destId="{FE53115F-E48B-4AC2-BEAC-B0708DB3DA95}" srcOrd="2" destOrd="0" parTransId="{FF1A4F6C-3799-4DFC-B611-E74EDD7CC19C}" sibTransId="{B4BB5117-96C4-4811-8511-56501E40BFA2}"/>
    <dgm:cxn modelId="{403DF526-7741-4BFC-B8E0-08287D6DA8E3}" srcId="{1CB709C9-DD75-4767-912A-F817F271DF51}" destId="{3DCC6629-A98C-4BF9-9CB6-4DAEECB992DE}" srcOrd="2" destOrd="0" parTransId="{BE11085D-0338-4B7C-910C-8C0A4678D5E6}" sibTransId="{11A56D98-73C3-4D2B-8174-3BA820BBBC31}"/>
    <dgm:cxn modelId="{FD78E9A4-4EFC-4550-9368-F71E02C7953A}" type="presOf" srcId="{51757082-9A6C-42BC-92F3-DB2429EA9D7E}" destId="{4EDDCD20-EDA6-47A7-8A32-044C54276C3D}" srcOrd="1" destOrd="0" presId="urn:microsoft.com/office/officeart/2005/8/layout/orgChart1"/>
    <dgm:cxn modelId="{AAB6294E-3BD3-4AD7-8830-0BF2797095BE}" type="presOf" srcId="{1520F2AD-31BA-41F4-B402-58D2C334F2FC}" destId="{0A19229B-946C-4F69-ACE6-CD7FC94B603B}" srcOrd="1" destOrd="0" presId="urn:microsoft.com/office/officeart/2005/8/layout/orgChart1"/>
    <dgm:cxn modelId="{0A07C952-BF4C-4531-BCCA-3757735281CB}" type="presOf" srcId="{6CF5B005-55BF-4D15-9164-54F6A353613B}" destId="{E9A0C303-C7D9-4CEC-98A7-8A4BF5CCEB0A}" srcOrd="0" destOrd="0" presId="urn:microsoft.com/office/officeart/2005/8/layout/orgChart1"/>
    <dgm:cxn modelId="{0F67D7B9-9BBF-43E9-8AB7-429685231BF7}" type="presOf" srcId="{16735BDA-04C7-4C48-9438-891D6913B075}" destId="{CC5DC69C-D70C-4247-AB56-6D50F8C1E323}" srcOrd="0" destOrd="0" presId="urn:microsoft.com/office/officeart/2005/8/layout/orgChart1"/>
    <dgm:cxn modelId="{2D85801F-9566-41AA-8107-09B6ADD56CAF}" srcId="{37EC3B51-AEEC-418B-8946-A656E661975C}" destId="{1CB709C9-DD75-4767-912A-F817F271DF51}" srcOrd="3" destOrd="0" parTransId="{1330EC31-CC3D-4F4D-AE34-A89C53A325D1}" sibTransId="{2227B26F-3FD1-4E65-ADB3-1045582179F1}"/>
    <dgm:cxn modelId="{039A2901-DCA0-4C1D-B7D0-259EAECD6EA0}" type="presOf" srcId="{1CB709C9-DD75-4767-912A-F817F271DF51}" destId="{EBF72D6F-DF6C-4033-B993-F89A22F77AA2}" srcOrd="1" destOrd="0" presId="urn:microsoft.com/office/officeart/2005/8/layout/orgChart1"/>
    <dgm:cxn modelId="{B3D333F6-6071-4475-B241-DF9378AC5333}" type="presParOf" srcId="{8F947925-B7EA-4054-BA6F-C5DE8161AA6A}" destId="{5D5236B5-8BAF-4D7E-A63B-394E2919F07E}" srcOrd="0" destOrd="0" presId="urn:microsoft.com/office/officeart/2005/8/layout/orgChart1"/>
    <dgm:cxn modelId="{0833AEE3-C6E8-40F7-A433-51EDB6AAE8A4}" type="presParOf" srcId="{5D5236B5-8BAF-4D7E-A63B-394E2919F07E}" destId="{C00B7661-6360-4AEB-A874-6E4A190E303F}" srcOrd="0" destOrd="0" presId="urn:microsoft.com/office/officeart/2005/8/layout/orgChart1"/>
    <dgm:cxn modelId="{97CC370A-2F1A-4F27-924A-AA2034B7A0FC}" type="presParOf" srcId="{C00B7661-6360-4AEB-A874-6E4A190E303F}" destId="{3DDBA2D6-9049-46DA-A050-580D7CB89B49}" srcOrd="0" destOrd="0" presId="urn:microsoft.com/office/officeart/2005/8/layout/orgChart1"/>
    <dgm:cxn modelId="{A963FCA8-2AE6-4149-9B2F-9D25DDCCF10D}" type="presParOf" srcId="{C00B7661-6360-4AEB-A874-6E4A190E303F}" destId="{08852501-0B8F-4B25-BE6E-A883800EA437}" srcOrd="1" destOrd="0" presId="urn:microsoft.com/office/officeart/2005/8/layout/orgChart1"/>
    <dgm:cxn modelId="{D8564CF4-665C-4150-8D41-36DFD4383579}" type="presParOf" srcId="{5D5236B5-8BAF-4D7E-A63B-394E2919F07E}" destId="{687CFDBE-A177-4D21-B6C9-E0F94230AB1A}" srcOrd="1" destOrd="0" presId="urn:microsoft.com/office/officeart/2005/8/layout/orgChart1"/>
    <dgm:cxn modelId="{D0F20357-001D-405D-ADA1-FDD599CCA09A}" type="presParOf" srcId="{5D5236B5-8BAF-4D7E-A63B-394E2919F07E}" destId="{75349E54-8D0B-4B95-9020-7C300C887713}" srcOrd="2" destOrd="0" presId="urn:microsoft.com/office/officeart/2005/8/layout/orgChart1"/>
    <dgm:cxn modelId="{7784B3C6-1234-4F67-9F2D-C3D37895FCE1}" type="presParOf" srcId="{75349E54-8D0B-4B95-9020-7C300C887713}" destId="{44D8F4D7-C379-4121-B96E-DCC86272590F}" srcOrd="0" destOrd="0" presId="urn:microsoft.com/office/officeart/2005/8/layout/orgChart1"/>
    <dgm:cxn modelId="{1C46A634-E225-4CDF-A7F9-BBE9CDB371DA}" type="presParOf" srcId="{75349E54-8D0B-4B95-9020-7C300C887713}" destId="{0B320D05-1DBE-491D-B8AE-1B14B8B09F5C}" srcOrd="1" destOrd="0" presId="urn:microsoft.com/office/officeart/2005/8/layout/orgChart1"/>
    <dgm:cxn modelId="{2DC17276-77EE-4743-9643-904C0C0303A0}" type="presParOf" srcId="{0B320D05-1DBE-491D-B8AE-1B14B8B09F5C}" destId="{E3AD6013-253F-48DE-BD9A-AAC2AF264E45}" srcOrd="0" destOrd="0" presId="urn:microsoft.com/office/officeart/2005/8/layout/orgChart1"/>
    <dgm:cxn modelId="{D6568BD9-0A26-4AF1-99C7-A82C3ADA709B}" type="presParOf" srcId="{E3AD6013-253F-48DE-BD9A-AAC2AF264E45}" destId="{3F7C718B-C073-4EB5-AD58-C3B870190603}" srcOrd="0" destOrd="0" presId="urn:microsoft.com/office/officeart/2005/8/layout/orgChart1"/>
    <dgm:cxn modelId="{9D0730CD-6AF4-452D-9B71-8DEEF14E7199}" type="presParOf" srcId="{E3AD6013-253F-48DE-BD9A-AAC2AF264E45}" destId="{6B7BF3AE-927A-47AB-9D70-A924CA1B35B4}" srcOrd="1" destOrd="0" presId="urn:microsoft.com/office/officeart/2005/8/layout/orgChart1"/>
    <dgm:cxn modelId="{AFA6E9DE-1FF0-4842-9DD2-AAED5CCFF664}" type="presParOf" srcId="{0B320D05-1DBE-491D-B8AE-1B14B8B09F5C}" destId="{82F72661-A9F1-4A32-99A2-73E313840DE1}" srcOrd="1" destOrd="0" presId="urn:microsoft.com/office/officeart/2005/8/layout/orgChart1"/>
    <dgm:cxn modelId="{07470E0A-C025-431E-A1BB-836AD9A026DF}" type="presParOf" srcId="{82F72661-A9F1-4A32-99A2-73E313840DE1}" destId="{CC5DC69C-D70C-4247-AB56-6D50F8C1E323}" srcOrd="0" destOrd="0" presId="urn:microsoft.com/office/officeart/2005/8/layout/orgChart1"/>
    <dgm:cxn modelId="{53952160-1DC2-4B27-8840-2BED5C60CDBF}" type="presParOf" srcId="{82F72661-A9F1-4A32-99A2-73E313840DE1}" destId="{E89BB70C-B440-46BC-9853-3CF452C9AAAF}" srcOrd="1" destOrd="0" presId="urn:microsoft.com/office/officeart/2005/8/layout/orgChart1"/>
    <dgm:cxn modelId="{47E2ADDF-E0C2-4D15-A5F2-01FC481EC144}" type="presParOf" srcId="{E89BB70C-B440-46BC-9853-3CF452C9AAAF}" destId="{405DEE91-3698-4E62-A11E-01A9C714366E}" srcOrd="0" destOrd="0" presId="urn:microsoft.com/office/officeart/2005/8/layout/orgChart1"/>
    <dgm:cxn modelId="{EA1BB004-23C2-4F35-B4B0-5437F058F350}" type="presParOf" srcId="{405DEE91-3698-4E62-A11E-01A9C714366E}" destId="{30914104-1257-41BD-AE48-F4081923D5B6}" srcOrd="0" destOrd="0" presId="urn:microsoft.com/office/officeart/2005/8/layout/orgChart1"/>
    <dgm:cxn modelId="{0C8DF5F8-F1C6-4774-8FD6-F81843582330}" type="presParOf" srcId="{405DEE91-3698-4E62-A11E-01A9C714366E}" destId="{DEFE16C1-8F93-47D0-9EF8-22CBF528466D}" srcOrd="1" destOrd="0" presId="urn:microsoft.com/office/officeart/2005/8/layout/orgChart1"/>
    <dgm:cxn modelId="{63C94A22-FCDC-4F2E-A671-560A63CFFCA5}" type="presParOf" srcId="{E89BB70C-B440-46BC-9853-3CF452C9AAAF}" destId="{6F0E495D-7BEA-4003-983B-43C94DA80C12}" srcOrd="1" destOrd="0" presId="urn:microsoft.com/office/officeart/2005/8/layout/orgChart1"/>
    <dgm:cxn modelId="{1D9A59AF-47B8-4EC8-B782-10C24B695683}" type="presParOf" srcId="{E89BB70C-B440-46BC-9853-3CF452C9AAAF}" destId="{17C0F554-AE6E-4B5D-B689-F2244A150FA6}" srcOrd="2" destOrd="0" presId="urn:microsoft.com/office/officeart/2005/8/layout/orgChart1"/>
    <dgm:cxn modelId="{FC7FB3A7-D6D6-4B1E-9009-963FF8703065}" type="presParOf" srcId="{0B320D05-1DBE-491D-B8AE-1B14B8B09F5C}" destId="{FC4E4790-BBC6-4471-A8D9-F522FDE26368}" srcOrd="2" destOrd="0" presId="urn:microsoft.com/office/officeart/2005/8/layout/orgChart1"/>
    <dgm:cxn modelId="{6C256686-C51D-402A-A4AD-F0D1D2381676}" type="presParOf" srcId="{FC4E4790-BBC6-4471-A8D9-F522FDE26368}" destId="{4450CFD5-3BF0-42AA-9268-A9DCD79570EE}" srcOrd="0" destOrd="0" presId="urn:microsoft.com/office/officeart/2005/8/layout/orgChart1"/>
    <dgm:cxn modelId="{7778D951-558B-4030-A8C7-CD9E7F795858}" type="presParOf" srcId="{FC4E4790-BBC6-4471-A8D9-F522FDE26368}" destId="{0B290C91-655B-4EBF-80B7-61EA449B204C}" srcOrd="1" destOrd="0" presId="urn:microsoft.com/office/officeart/2005/8/layout/orgChart1"/>
    <dgm:cxn modelId="{EFC60A20-65D0-4510-B9E1-723833851F03}" type="presParOf" srcId="{0B290C91-655B-4EBF-80B7-61EA449B204C}" destId="{8BFDDCEA-6D7E-4E13-A8F2-8956D901DD9B}" srcOrd="0" destOrd="0" presId="urn:microsoft.com/office/officeart/2005/8/layout/orgChart1"/>
    <dgm:cxn modelId="{D0840E63-4EA8-4B16-8F6C-C8B649F46275}" type="presParOf" srcId="{8BFDDCEA-6D7E-4E13-A8F2-8956D901DD9B}" destId="{01ABAAD6-49FB-4E27-B0EE-E9F88EC9FA1D}" srcOrd="0" destOrd="0" presId="urn:microsoft.com/office/officeart/2005/8/layout/orgChart1"/>
    <dgm:cxn modelId="{5C24245A-3955-4549-A38A-2FB9DF66C5A0}" type="presParOf" srcId="{8BFDDCEA-6D7E-4E13-A8F2-8956D901DD9B}" destId="{4EDDCD20-EDA6-47A7-8A32-044C54276C3D}" srcOrd="1" destOrd="0" presId="urn:microsoft.com/office/officeart/2005/8/layout/orgChart1"/>
    <dgm:cxn modelId="{B6375EFA-5343-42D8-98C6-B1B4A32DE131}" type="presParOf" srcId="{0B290C91-655B-4EBF-80B7-61EA449B204C}" destId="{BDC61B8A-BF35-43A3-AE43-A807069995A4}" srcOrd="1" destOrd="0" presId="urn:microsoft.com/office/officeart/2005/8/layout/orgChart1"/>
    <dgm:cxn modelId="{7AA4BDD9-F1CD-4396-83BC-4E4E3CDAEFFA}" type="presParOf" srcId="{0B290C91-655B-4EBF-80B7-61EA449B204C}" destId="{C1082FAB-C949-46DA-BED7-FD2896B23DD9}" srcOrd="2" destOrd="0" presId="urn:microsoft.com/office/officeart/2005/8/layout/orgChart1"/>
    <dgm:cxn modelId="{563093FA-6743-4DEF-8C1E-C59896C8EB82}" type="presParOf" srcId="{FC4E4790-BBC6-4471-A8D9-F522FDE26368}" destId="{0835B7C8-9AB6-4DFF-879B-49F3DAADC8D0}" srcOrd="2" destOrd="0" presId="urn:microsoft.com/office/officeart/2005/8/layout/orgChart1"/>
    <dgm:cxn modelId="{FD4D7A23-3B0A-4A81-829E-63AC22E1E52E}" type="presParOf" srcId="{FC4E4790-BBC6-4471-A8D9-F522FDE26368}" destId="{75146908-38AE-43AB-A542-1BE8BCC14565}" srcOrd="3" destOrd="0" presId="urn:microsoft.com/office/officeart/2005/8/layout/orgChart1"/>
    <dgm:cxn modelId="{94388007-AFE1-4E9D-86B2-F779EC1A8486}" type="presParOf" srcId="{75146908-38AE-43AB-A542-1BE8BCC14565}" destId="{8D93929D-97AB-4C41-812B-3C07043C2F18}" srcOrd="0" destOrd="0" presId="urn:microsoft.com/office/officeart/2005/8/layout/orgChart1"/>
    <dgm:cxn modelId="{B5258B30-30E8-4746-AD68-AD52583BDBBB}" type="presParOf" srcId="{8D93929D-97AB-4C41-812B-3C07043C2F18}" destId="{5E0BF16A-785E-42E8-B343-4C7FBBD523AA}" srcOrd="0" destOrd="0" presId="urn:microsoft.com/office/officeart/2005/8/layout/orgChart1"/>
    <dgm:cxn modelId="{01315EED-1170-430A-A0CA-0F59995A0A4F}" type="presParOf" srcId="{8D93929D-97AB-4C41-812B-3C07043C2F18}" destId="{FB6F4DFA-3CAE-4E08-A52D-784DBA061D4B}" srcOrd="1" destOrd="0" presId="urn:microsoft.com/office/officeart/2005/8/layout/orgChart1"/>
    <dgm:cxn modelId="{CA6F9A37-1C2E-4840-80F2-B3C8BC57F5BE}" type="presParOf" srcId="{75146908-38AE-43AB-A542-1BE8BCC14565}" destId="{9BB60DD7-CF3C-4DC5-8B9B-C6EC0AEA5A55}" srcOrd="1" destOrd="0" presId="urn:microsoft.com/office/officeart/2005/8/layout/orgChart1"/>
    <dgm:cxn modelId="{35D070D8-6616-4E61-A12A-DDF06A52ABAD}" type="presParOf" srcId="{75146908-38AE-43AB-A542-1BE8BCC14565}" destId="{CAA268C1-F4D5-4A5A-B713-B3DCE7DBE62B}" srcOrd="2" destOrd="0" presId="urn:microsoft.com/office/officeart/2005/8/layout/orgChart1"/>
    <dgm:cxn modelId="{3B3C633A-1F74-4573-86DF-426B0A9E91BA}" type="presParOf" srcId="{75349E54-8D0B-4B95-9020-7C300C887713}" destId="{10C53216-04DD-4DDB-9624-F7D7512CB23C}" srcOrd="2" destOrd="0" presId="urn:microsoft.com/office/officeart/2005/8/layout/orgChart1"/>
    <dgm:cxn modelId="{ECCE0A14-491A-4372-9B10-909786509110}" type="presParOf" srcId="{75349E54-8D0B-4B95-9020-7C300C887713}" destId="{5FB90004-427D-496D-9CEC-A4524D9594C2}" srcOrd="3" destOrd="0" presId="urn:microsoft.com/office/officeart/2005/8/layout/orgChart1"/>
    <dgm:cxn modelId="{7C406365-6639-4435-A59A-DCEA32320107}" type="presParOf" srcId="{5FB90004-427D-496D-9CEC-A4524D9594C2}" destId="{95E7E617-1DB6-4190-B27C-65AB149B1366}" srcOrd="0" destOrd="0" presId="urn:microsoft.com/office/officeart/2005/8/layout/orgChart1"/>
    <dgm:cxn modelId="{0D70781E-21D0-4DC7-887B-2BC801357E8F}" type="presParOf" srcId="{95E7E617-1DB6-4190-B27C-65AB149B1366}" destId="{3FE4E40D-A121-4446-B75C-1B2B206D7E69}" srcOrd="0" destOrd="0" presId="urn:microsoft.com/office/officeart/2005/8/layout/orgChart1"/>
    <dgm:cxn modelId="{60688A7E-3912-4D4D-BF9D-147251A35346}" type="presParOf" srcId="{95E7E617-1DB6-4190-B27C-65AB149B1366}" destId="{6B1AC498-6753-4787-A915-E7EFB3C3EDCC}" srcOrd="1" destOrd="0" presId="urn:microsoft.com/office/officeart/2005/8/layout/orgChart1"/>
    <dgm:cxn modelId="{1A0E78C1-FB56-445B-9F7F-FD9F6963E9B8}" type="presParOf" srcId="{5FB90004-427D-496D-9CEC-A4524D9594C2}" destId="{F4DC2154-1666-4A20-9E39-70D432898AB6}" srcOrd="1" destOrd="0" presId="urn:microsoft.com/office/officeart/2005/8/layout/orgChart1"/>
    <dgm:cxn modelId="{AA1FF06E-7EDB-4E9C-8810-44E4BAF0506F}" type="presParOf" srcId="{5FB90004-427D-496D-9CEC-A4524D9594C2}" destId="{208D9BB7-3981-4B0F-A323-7206A7CEE6F8}" srcOrd="2" destOrd="0" presId="urn:microsoft.com/office/officeart/2005/8/layout/orgChart1"/>
    <dgm:cxn modelId="{7CF7EAC2-8127-4F1F-8DEB-D6519C819DE3}" type="presParOf" srcId="{208D9BB7-3981-4B0F-A323-7206A7CEE6F8}" destId="{98FB9CED-9587-428C-AC6D-FB7E2BB652A2}" srcOrd="0" destOrd="0" presId="urn:microsoft.com/office/officeart/2005/8/layout/orgChart1"/>
    <dgm:cxn modelId="{052FAEC3-2439-45F8-8266-BDA0D5D7184A}" type="presParOf" srcId="{208D9BB7-3981-4B0F-A323-7206A7CEE6F8}" destId="{A193828A-24A6-44DE-8EDD-33E05531B5C2}" srcOrd="1" destOrd="0" presId="urn:microsoft.com/office/officeart/2005/8/layout/orgChart1"/>
    <dgm:cxn modelId="{24239971-D414-46C1-999D-A622CF7E9506}" type="presParOf" srcId="{A193828A-24A6-44DE-8EDD-33E05531B5C2}" destId="{F17853C2-52E8-4169-8E05-CEBE022AD232}" srcOrd="0" destOrd="0" presId="urn:microsoft.com/office/officeart/2005/8/layout/orgChart1"/>
    <dgm:cxn modelId="{2C6609E0-49C9-4B83-B413-158009948531}" type="presParOf" srcId="{F17853C2-52E8-4169-8E05-CEBE022AD232}" destId="{71680B5C-0BCD-442B-9CBE-E29F54D0B740}" srcOrd="0" destOrd="0" presId="urn:microsoft.com/office/officeart/2005/8/layout/orgChart1"/>
    <dgm:cxn modelId="{FABA44C0-C45C-4B50-86DF-A6BA7968A190}" type="presParOf" srcId="{F17853C2-52E8-4169-8E05-CEBE022AD232}" destId="{0A19229B-946C-4F69-ACE6-CD7FC94B603B}" srcOrd="1" destOrd="0" presId="urn:microsoft.com/office/officeart/2005/8/layout/orgChart1"/>
    <dgm:cxn modelId="{593CFE78-D787-491F-95D9-009E9338606C}" type="presParOf" srcId="{A193828A-24A6-44DE-8EDD-33E05531B5C2}" destId="{1986335B-0451-48F9-BB61-3AB8FB960AD8}" srcOrd="1" destOrd="0" presId="urn:microsoft.com/office/officeart/2005/8/layout/orgChart1"/>
    <dgm:cxn modelId="{EFD1A7DB-50A9-4995-A03D-2FA0BC78D8ED}" type="presParOf" srcId="{A193828A-24A6-44DE-8EDD-33E05531B5C2}" destId="{3C100B94-E20F-44E2-9CB1-F74D1CA3B128}" srcOrd="2" destOrd="0" presId="urn:microsoft.com/office/officeart/2005/8/layout/orgChart1"/>
    <dgm:cxn modelId="{BA421F4F-99B7-41D0-B028-740F0B41B2E0}" type="presParOf" srcId="{208D9BB7-3981-4B0F-A323-7206A7CEE6F8}" destId="{1B467DA1-2738-403B-B53F-00BA8FB5EEE3}" srcOrd="2" destOrd="0" presId="urn:microsoft.com/office/officeart/2005/8/layout/orgChart1"/>
    <dgm:cxn modelId="{CA35DF34-31DF-4114-AA48-6BF8F7125911}" type="presParOf" srcId="{208D9BB7-3981-4B0F-A323-7206A7CEE6F8}" destId="{3E39C82C-92E3-468E-A2CB-D046CA61522F}" srcOrd="3" destOrd="0" presId="urn:microsoft.com/office/officeart/2005/8/layout/orgChart1"/>
    <dgm:cxn modelId="{DE2E893F-EDBA-4187-AF67-ACDF0F37138F}" type="presParOf" srcId="{3E39C82C-92E3-468E-A2CB-D046CA61522F}" destId="{2AE26F04-C873-4B3E-A262-D37B23C7DE5B}" srcOrd="0" destOrd="0" presId="urn:microsoft.com/office/officeart/2005/8/layout/orgChart1"/>
    <dgm:cxn modelId="{B0270344-F4C5-4C83-B083-1C0F723B703C}" type="presParOf" srcId="{2AE26F04-C873-4B3E-A262-D37B23C7DE5B}" destId="{88453D22-D987-41CF-8D5B-D21B3127E23A}" srcOrd="0" destOrd="0" presId="urn:microsoft.com/office/officeart/2005/8/layout/orgChart1"/>
    <dgm:cxn modelId="{93C48D79-6975-4909-B108-A69D78CA8B6A}" type="presParOf" srcId="{2AE26F04-C873-4B3E-A262-D37B23C7DE5B}" destId="{0FE7EBC2-DD24-43F0-AA3B-D7C8315649D0}" srcOrd="1" destOrd="0" presId="urn:microsoft.com/office/officeart/2005/8/layout/orgChart1"/>
    <dgm:cxn modelId="{6794A94B-D0FC-4A64-9B92-24FF526ED90E}" type="presParOf" srcId="{3E39C82C-92E3-468E-A2CB-D046CA61522F}" destId="{145C950C-2DD0-4125-8782-876585089360}" srcOrd="1" destOrd="0" presId="urn:microsoft.com/office/officeart/2005/8/layout/orgChart1"/>
    <dgm:cxn modelId="{3F643D82-402D-446F-9810-CA7A3AAEFC8E}" type="presParOf" srcId="{3E39C82C-92E3-468E-A2CB-D046CA61522F}" destId="{ECC58D72-EC90-47CB-93EC-4E9D8B011647}" srcOrd="2" destOrd="0" presId="urn:microsoft.com/office/officeart/2005/8/layout/orgChart1"/>
    <dgm:cxn modelId="{4A414B01-34A1-418D-A842-19DA9BFACB8C}" type="presParOf" srcId="{208D9BB7-3981-4B0F-A323-7206A7CEE6F8}" destId="{D848ABD3-A688-4A3E-9EC3-97E95AC74347}" srcOrd="4" destOrd="0" presId="urn:microsoft.com/office/officeart/2005/8/layout/orgChart1"/>
    <dgm:cxn modelId="{13BA8CA2-DD52-4296-A74B-CA72A256FC94}" type="presParOf" srcId="{208D9BB7-3981-4B0F-A323-7206A7CEE6F8}" destId="{56A751BF-B200-4C91-BF96-A3D72D31BA1D}" srcOrd="5" destOrd="0" presId="urn:microsoft.com/office/officeart/2005/8/layout/orgChart1"/>
    <dgm:cxn modelId="{3F5EC519-9F75-4F39-9591-74A7DBB38FCB}" type="presParOf" srcId="{56A751BF-B200-4C91-BF96-A3D72D31BA1D}" destId="{E11E3A07-DEE5-4345-9405-2003F5E1A02D}" srcOrd="0" destOrd="0" presId="urn:microsoft.com/office/officeart/2005/8/layout/orgChart1"/>
    <dgm:cxn modelId="{F8BFEE04-BC10-473F-9958-560F72F84462}" type="presParOf" srcId="{E11E3A07-DEE5-4345-9405-2003F5E1A02D}" destId="{92ABD635-3FCB-47AB-9FE5-24A8045D33F5}" srcOrd="0" destOrd="0" presId="urn:microsoft.com/office/officeart/2005/8/layout/orgChart1"/>
    <dgm:cxn modelId="{67F47208-C676-4127-BB8F-A00015D40B7C}" type="presParOf" srcId="{E11E3A07-DEE5-4345-9405-2003F5E1A02D}" destId="{6E8D0593-383D-4B04-877E-7396EF8B7EAA}" srcOrd="1" destOrd="0" presId="urn:microsoft.com/office/officeart/2005/8/layout/orgChart1"/>
    <dgm:cxn modelId="{D38229A8-0D50-469E-9E35-6F2390650A9A}" type="presParOf" srcId="{56A751BF-B200-4C91-BF96-A3D72D31BA1D}" destId="{39281EB0-A00A-4F05-8C43-146F7B514247}" srcOrd="1" destOrd="0" presId="urn:microsoft.com/office/officeart/2005/8/layout/orgChart1"/>
    <dgm:cxn modelId="{760B6563-EAF0-4D67-82D7-B8B4E503C77B}" type="presParOf" srcId="{56A751BF-B200-4C91-BF96-A3D72D31BA1D}" destId="{32CCBF80-8155-4918-B7D1-805ED4B474AE}" srcOrd="2" destOrd="0" presId="urn:microsoft.com/office/officeart/2005/8/layout/orgChart1"/>
    <dgm:cxn modelId="{790578F3-1A14-4070-BD10-E15490F5F180}" type="presParOf" srcId="{75349E54-8D0B-4B95-9020-7C300C887713}" destId="{E9A0C303-C7D9-4CEC-98A7-8A4BF5CCEB0A}" srcOrd="4" destOrd="0" presId="urn:microsoft.com/office/officeart/2005/8/layout/orgChart1"/>
    <dgm:cxn modelId="{E43CDB96-A4D3-4BD9-957B-151B431E879E}" type="presParOf" srcId="{75349E54-8D0B-4B95-9020-7C300C887713}" destId="{A1D6FF7B-F7A3-44EA-8B5C-A3E8D739A97C}" srcOrd="5" destOrd="0" presId="urn:microsoft.com/office/officeart/2005/8/layout/orgChart1"/>
    <dgm:cxn modelId="{E07CCF63-51D7-40F7-B6E0-B9FC3CA845B2}" type="presParOf" srcId="{A1D6FF7B-F7A3-44EA-8B5C-A3E8D739A97C}" destId="{8F9B968D-3CA5-4950-AA1A-0DE275173C61}" srcOrd="0" destOrd="0" presId="urn:microsoft.com/office/officeart/2005/8/layout/orgChart1"/>
    <dgm:cxn modelId="{39A94CFA-42BB-4542-8846-84BEEEFC61E4}" type="presParOf" srcId="{8F9B968D-3CA5-4950-AA1A-0DE275173C61}" destId="{6699D997-6C27-46FB-925C-800233802013}" srcOrd="0" destOrd="0" presId="urn:microsoft.com/office/officeart/2005/8/layout/orgChart1"/>
    <dgm:cxn modelId="{319FFA3B-8367-4786-B852-368FB8FA2C3C}" type="presParOf" srcId="{8F9B968D-3CA5-4950-AA1A-0DE275173C61}" destId="{BCFAAEEB-8628-4418-938A-FF9E9A291B8E}" srcOrd="1" destOrd="0" presId="urn:microsoft.com/office/officeart/2005/8/layout/orgChart1"/>
    <dgm:cxn modelId="{50194B92-0CAF-4FD3-999D-4859981F89FD}" type="presParOf" srcId="{A1D6FF7B-F7A3-44EA-8B5C-A3E8D739A97C}" destId="{ED59428D-BD61-47CF-ACF0-124952DC7DE8}" srcOrd="1" destOrd="0" presId="urn:microsoft.com/office/officeart/2005/8/layout/orgChart1"/>
    <dgm:cxn modelId="{8780A13E-74A7-442A-8CE3-54EA1B6F9F4A}" type="presParOf" srcId="{A1D6FF7B-F7A3-44EA-8B5C-A3E8D739A97C}" destId="{83E99793-5D1E-4661-A588-88A3C5EEBE05}" srcOrd="2" destOrd="0" presId="urn:microsoft.com/office/officeart/2005/8/layout/orgChart1"/>
    <dgm:cxn modelId="{5C7EFE41-DD91-4846-98B6-7769240C3CE2}" type="presParOf" srcId="{83E99793-5D1E-4661-A588-88A3C5EEBE05}" destId="{B6C0CDA2-225E-4CDC-A685-D144323052CB}" srcOrd="0" destOrd="0" presId="urn:microsoft.com/office/officeart/2005/8/layout/orgChart1"/>
    <dgm:cxn modelId="{3CB50F0C-A095-4521-BE65-480355910666}" type="presParOf" srcId="{83E99793-5D1E-4661-A588-88A3C5EEBE05}" destId="{AC571161-A7CA-4000-8A0B-CA6E0841CE94}" srcOrd="1" destOrd="0" presId="urn:microsoft.com/office/officeart/2005/8/layout/orgChart1"/>
    <dgm:cxn modelId="{FF7D5614-CBE4-4DC7-8C1A-8965618E002F}" type="presParOf" srcId="{AC571161-A7CA-4000-8A0B-CA6E0841CE94}" destId="{1171335A-4C19-4CB8-864E-CE757C23416E}" srcOrd="0" destOrd="0" presId="urn:microsoft.com/office/officeart/2005/8/layout/orgChart1"/>
    <dgm:cxn modelId="{B2360A4C-CBD5-4658-BE8D-CD9AA7F36C31}" type="presParOf" srcId="{1171335A-4C19-4CB8-864E-CE757C23416E}" destId="{5EB1B59E-8701-492A-9FF4-00A5568D0070}" srcOrd="0" destOrd="0" presId="urn:microsoft.com/office/officeart/2005/8/layout/orgChart1"/>
    <dgm:cxn modelId="{6EE204C4-3E45-4FE1-BA84-BF397A6C49C4}" type="presParOf" srcId="{1171335A-4C19-4CB8-864E-CE757C23416E}" destId="{72840BCD-13DD-454D-9A36-C88F21BE4115}" srcOrd="1" destOrd="0" presId="urn:microsoft.com/office/officeart/2005/8/layout/orgChart1"/>
    <dgm:cxn modelId="{59B9695F-9127-4CFB-9069-AB3FC6C8FE08}" type="presParOf" srcId="{AC571161-A7CA-4000-8A0B-CA6E0841CE94}" destId="{778EE2AB-29EA-4928-BDE7-150C751FE5D3}" srcOrd="1" destOrd="0" presId="urn:microsoft.com/office/officeart/2005/8/layout/orgChart1"/>
    <dgm:cxn modelId="{2B3AB7E9-15CB-49AD-959E-E398446E96D2}" type="presParOf" srcId="{AC571161-A7CA-4000-8A0B-CA6E0841CE94}" destId="{49ECBB35-C404-466C-BD95-B67039039F03}" srcOrd="2" destOrd="0" presId="urn:microsoft.com/office/officeart/2005/8/layout/orgChart1"/>
    <dgm:cxn modelId="{55C1B3FC-56C7-455A-9388-97F7D4ECA4FD}" type="presParOf" srcId="{83E99793-5D1E-4661-A588-88A3C5EEBE05}" destId="{3276F583-6681-4ADF-919B-257AB8B131CF}" srcOrd="2" destOrd="0" presId="urn:microsoft.com/office/officeart/2005/8/layout/orgChart1"/>
    <dgm:cxn modelId="{0E21CC4C-BA33-4B5F-A04D-8BA484577389}" type="presParOf" srcId="{83E99793-5D1E-4661-A588-88A3C5EEBE05}" destId="{142C108B-A6C0-41EA-AE1B-C25B79543FD5}" srcOrd="3" destOrd="0" presId="urn:microsoft.com/office/officeart/2005/8/layout/orgChart1"/>
    <dgm:cxn modelId="{90A57964-7E28-4864-AF2F-E627EB8FD7D2}" type="presParOf" srcId="{142C108B-A6C0-41EA-AE1B-C25B79543FD5}" destId="{F2C0B051-6CA7-447F-B21A-53655C86F4FA}" srcOrd="0" destOrd="0" presId="urn:microsoft.com/office/officeart/2005/8/layout/orgChart1"/>
    <dgm:cxn modelId="{EBA0E389-501A-4126-9F8A-3B4506113D96}" type="presParOf" srcId="{F2C0B051-6CA7-447F-B21A-53655C86F4FA}" destId="{93439545-1D97-444E-9C3B-D50F5CB3F069}" srcOrd="0" destOrd="0" presId="urn:microsoft.com/office/officeart/2005/8/layout/orgChart1"/>
    <dgm:cxn modelId="{8C58D154-05C3-4EB0-B20B-AC2B6934808C}" type="presParOf" srcId="{F2C0B051-6CA7-447F-B21A-53655C86F4FA}" destId="{54BEBCF5-D70B-4AC9-AA9C-F7A425E5F694}" srcOrd="1" destOrd="0" presId="urn:microsoft.com/office/officeart/2005/8/layout/orgChart1"/>
    <dgm:cxn modelId="{4CA93B7F-3918-473A-B2FB-73B8799D1C3B}" type="presParOf" srcId="{142C108B-A6C0-41EA-AE1B-C25B79543FD5}" destId="{1DC1125C-DD36-47F7-AE38-046A41E4E5D4}" srcOrd="1" destOrd="0" presId="urn:microsoft.com/office/officeart/2005/8/layout/orgChart1"/>
    <dgm:cxn modelId="{7483000D-F749-4B1F-A077-98391F4E4E3C}" type="presParOf" srcId="{142C108B-A6C0-41EA-AE1B-C25B79543FD5}" destId="{E6D0D78E-82D9-4360-A356-210C2D14C9E0}" srcOrd="2" destOrd="0" presId="urn:microsoft.com/office/officeart/2005/8/layout/orgChart1"/>
    <dgm:cxn modelId="{4C83E994-1E4C-4017-8514-F4D538D84036}" type="presParOf" srcId="{83E99793-5D1E-4661-A588-88A3C5EEBE05}" destId="{70B6BA2B-2614-4EA5-9714-2D68C3054040}" srcOrd="4" destOrd="0" presId="urn:microsoft.com/office/officeart/2005/8/layout/orgChart1"/>
    <dgm:cxn modelId="{7A0FB711-1658-44AC-AC8C-21E5A94248E9}" type="presParOf" srcId="{83E99793-5D1E-4661-A588-88A3C5EEBE05}" destId="{3F67F8A8-2177-409F-B5D6-31D3EC51450C}" srcOrd="5" destOrd="0" presId="urn:microsoft.com/office/officeart/2005/8/layout/orgChart1"/>
    <dgm:cxn modelId="{CB40ECA1-F521-402B-9A39-DDE468EA7A93}" type="presParOf" srcId="{3F67F8A8-2177-409F-B5D6-31D3EC51450C}" destId="{C25323D0-31F0-4128-8206-90E645FF7D70}" srcOrd="0" destOrd="0" presId="urn:microsoft.com/office/officeart/2005/8/layout/orgChart1"/>
    <dgm:cxn modelId="{DF1DC473-DE2D-4D73-B202-F662C125419B}" type="presParOf" srcId="{C25323D0-31F0-4128-8206-90E645FF7D70}" destId="{769CF512-E5E5-4F76-8659-911316030BE8}" srcOrd="0" destOrd="0" presId="urn:microsoft.com/office/officeart/2005/8/layout/orgChart1"/>
    <dgm:cxn modelId="{F4C1D38D-DC17-4907-8B77-152826E39302}" type="presParOf" srcId="{C25323D0-31F0-4128-8206-90E645FF7D70}" destId="{1762DFE2-7892-493E-A5FA-256C72C5AD5E}" srcOrd="1" destOrd="0" presId="urn:microsoft.com/office/officeart/2005/8/layout/orgChart1"/>
    <dgm:cxn modelId="{557CCADB-6663-4159-B421-2B8DDDF3D36E}" type="presParOf" srcId="{3F67F8A8-2177-409F-B5D6-31D3EC51450C}" destId="{913BE6A0-55B0-4539-9A50-79E4A6736A30}" srcOrd="1" destOrd="0" presId="urn:microsoft.com/office/officeart/2005/8/layout/orgChart1"/>
    <dgm:cxn modelId="{C96AD350-B5C4-4994-825A-96F6461195FB}" type="presParOf" srcId="{3F67F8A8-2177-409F-B5D6-31D3EC51450C}" destId="{57BC78A7-007D-40E3-B371-F332A8A2BA69}" srcOrd="2" destOrd="0" presId="urn:microsoft.com/office/officeart/2005/8/layout/orgChart1"/>
    <dgm:cxn modelId="{D452DB5C-512D-4177-8430-DD2B1981A2D0}" type="presParOf" srcId="{83E99793-5D1E-4661-A588-88A3C5EEBE05}" destId="{B7EF93B0-0C8B-4018-92C3-3340AC981366}" srcOrd="6" destOrd="0" presId="urn:microsoft.com/office/officeart/2005/8/layout/orgChart1"/>
    <dgm:cxn modelId="{AA47138B-7430-4A2D-9C89-24A051868D30}" type="presParOf" srcId="{83E99793-5D1E-4661-A588-88A3C5EEBE05}" destId="{3048D9F2-5F8B-49DB-A850-2988B5A17F61}" srcOrd="7" destOrd="0" presId="urn:microsoft.com/office/officeart/2005/8/layout/orgChart1"/>
    <dgm:cxn modelId="{3577F1CE-310E-49DD-9E91-5213F06158A1}" type="presParOf" srcId="{3048D9F2-5F8B-49DB-A850-2988B5A17F61}" destId="{7AD6D9FB-9E43-46DC-8D1B-23F45CEDF7A4}" srcOrd="0" destOrd="0" presId="urn:microsoft.com/office/officeart/2005/8/layout/orgChart1"/>
    <dgm:cxn modelId="{799A4FFD-3EC6-4F98-A6C4-0B83C19F30A2}" type="presParOf" srcId="{7AD6D9FB-9E43-46DC-8D1B-23F45CEDF7A4}" destId="{44E5EA51-5C5B-430E-97EB-83FE9FF11A5B}" srcOrd="0" destOrd="0" presId="urn:microsoft.com/office/officeart/2005/8/layout/orgChart1"/>
    <dgm:cxn modelId="{99DE2942-97C1-4D66-8BBF-4FD3EAC7C528}" type="presParOf" srcId="{7AD6D9FB-9E43-46DC-8D1B-23F45CEDF7A4}" destId="{633F9739-7C75-4CB6-BCEF-B643621F1C97}" srcOrd="1" destOrd="0" presId="urn:microsoft.com/office/officeart/2005/8/layout/orgChart1"/>
    <dgm:cxn modelId="{0F7D5A67-7AC2-4235-861C-01D540588CFF}" type="presParOf" srcId="{3048D9F2-5F8B-49DB-A850-2988B5A17F61}" destId="{7B08B628-2E96-43C6-A800-8DC3CF220455}" srcOrd="1" destOrd="0" presId="urn:microsoft.com/office/officeart/2005/8/layout/orgChart1"/>
    <dgm:cxn modelId="{447758FE-95BF-4BC8-8820-ABBE6C72A574}" type="presParOf" srcId="{3048D9F2-5F8B-49DB-A850-2988B5A17F61}" destId="{161E5E47-8F35-488F-91BC-331FF4022415}" srcOrd="2" destOrd="0" presId="urn:microsoft.com/office/officeart/2005/8/layout/orgChart1"/>
    <dgm:cxn modelId="{A7472312-93D4-4CCC-906E-FC1E89DDE528}" type="presParOf" srcId="{75349E54-8D0B-4B95-9020-7C300C887713}" destId="{3A73E982-45F7-47B2-B8D0-AEED9102429F}" srcOrd="6" destOrd="0" presId="urn:microsoft.com/office/officeart/2005/8/layout/orgChart1"/>
    <dgm:cxn modelId="{9E36979A-F9BA-47F4-936D-475065DF3DF6}" type="presParOf" srcId="{75349E54-8D0B-4B95-9020-7C300C887713}" destId="{028F1A55-AE15-41A7-9758-E8CC9DDCBC01}" srcOrd="7" destOrd="0" presId="urn:microsoft.com/office/officeart/2005/8/layout/orgChart1"/>
    <dgm:cxn modelId="{048B0B4F-8EA1-4B66-93CE-1292EF73AFB1}" type="presParOf" srcId="{028F1A55-AE15-41A7-9758-E8CC9DDCBC01}" destId="{476DE635-6C3D-4A00-A767-DAFDB5A1DE34}" srcOrd="0" destOrd="0" presId="urn:microsoft.com/office/officeart/2005/8/layout/orgChart1"/>
    <dgm:cxn modelId="{7B6E6D80-B6CB-4760-8CF9-DE56CF6D9C59}" type="presParOf" srcId="{476DE635-6C3D-4A00-A767-DAFDB5A1DE34}" destId="{3D20030D-D4B6-40EB-8CB1-B12A6429EB86}" srcOrd="0" destOrd="0" presId="urn:microsoft.com/office/officeart/2005/8/layout/orgChart1"/>
    <dgm:cxn modelId="{92A4AF65-F81F-4CE0-83B1-3A37D796FEC5}" type="presParOf" srcId="{476DE635-6C3D-4A00-A767-DAFDB5A1DE34}" destId="{EBF72D6F-DF6C-4033-B993-F89A22F77AA2}" srcOrd="1" destOrd="0" presId="urn:microsoft.com/office/officeart/2005/8/layout/orgChart1"/>
    <dgm:cxn modelId="{323E67A5-6DD6-4F8C-B2AB-D39E353F692F}" type="presParOf" srcId="{028F1A55-AE15-41A7-9758-E8CC9DDCBC01}" destId="{F19E8500-210A-4A47-B138-C97B1DC8ECE0}" srcOrd="1" destOrd="0" presId="urn:microsoft.com/office/officeart/2005/8/layout/orgChart1"/>
    <dgm:cxn modelId="{614419BF-9E0F-4E7F-ADEF-098CF4FD970D}" type="presParOf" srcId="{028F1A55-AE15-41A7-9758-E8CC9DDCBC01}" destId="{CDA1529E-9E9A-45AF-B14B-633D2F70CC9A}" srcOrd="2" destOrd="0" presId="urn:microsoft.com/office/officeart/2005/8/layout/orgChart1"/>
    <dgm:cxn modelId="{3535D03D-4F07-45F3-A3B8-D548613E2403}" type="presParOf" srcId="{CDA1529E-9E9A-45AF-B14B-633D2F70CC9A}" destId="{1048BBFE-10B7-4AF1-A956-E1693FEE41FD}" srcOrd="0" destOrd="0" presId="urn:microsoft.com/office/officeart/2005/8/layout/orgChart1"/>
    <dgm:cxn modelId="{ACEE818C-06DC-493D-8A89-04FF3B803C7B}" type="presParOf" srcId="{CDA1529E-9E9A-45AF-B14B-633D2F70CC9A}" destId="{F99FD279-8C72-4001-BBD5-A26690F38078}" srcOrd="1" destOrd="0" presId="urn:microsoft.com/office/officeart/2005/8/layout/orgChart1"/>
    <dgm:cxn modelId="{1A067804-8397-4E51-ACB8-CB318F621C9B}" type="presParOf" srcId="{F99FD279-8C72-4001-BBD5-A26690F38078}" destId="{B2FE09F0-991E-457F-8AD5-FB91CD983709}" srcOrd="0" destOrd="0" presId="urn:microsoft.com/office/officeart/2005/8/layout/orgChart1"/>
    <dgm:cxn modelId="{DECAEF1F-5F55-4660-A490-0E1BECE30D7F}" type="presParOf" srcId="{B2FE09F0-991E-457F-8AD5-FB91CD983709}" destId="{9CEA6485-F337-4D7A-8E6C-38A483D67B04}" srcOrd="0" destOrd="0" presId="urn:microsoft.com/office/officeart/2005/8/layout/orgChart1"/>
    <dgm:cxn modelId="{D9127978-DE06-4D3F-90DB-01375D2075C5}" type="presParOf" srcId="{B2FE09F0-991E-457F-8AD5-FB91CD983709}" destId="{75A806FE-37F8-4E75-98A2-82E63549EF08}" srcOrd="1" destOrd="0" presId="urn:microsoft.com/office/officeart/2005/8/layout/orgChart1"/>
    <dgm:cxn modelId="{5CEF4664-0C0C-486A-B4F8-890FC37E091E}" type="presParOf" srcId="{F99FD279-8C72-4001-BBD5-A26690F38078}" destId="{DE959D09-4636-4132-A12A-D95012B08FE3}" srcOrd="1" destOrd="0" presId="urn:microsoft.com/office/officeart/2005/8/layout/orgChart1"/>
    <dgm:cxn modelId="{B793D1F0-43FD-4CB2-B6D4-45C57A044C18}" type="presParOf" srcId="{F99FD279-8C72-4001-BBD5-A26690F38078}" destId="{D8A83FA6-931C-477E-BD98-965A6D414D2A}" srcOrd="2" destOrd="0" presId="urn:microsoft.com/office/officeart/2005/8/layout/orgChart1"/>
    <dgm:cxn modelId="{2517AE95-F259-49C9-B1CB-778CDABF66EC}" type="presParOf" srcId="{CDA1529E-9E9A-45AF-B14B-633D2F70CC9A}" destId="{3708AC6F-D27A-48B3-9E55-8ED052EDA48A}" srcOrd="2" destOrd="0" presId="urn:microsoft.com/office/officeart/2005/8/layout/orgChart1"/>
    <dgm:cxn modelId="{0553F6B2-7AD6-4701-A7F1-B17D56391736}" type="presParOf" srcId="{CDA1529E-9E9A-45AF-B14B-633D2F70CC9A}" destId="{48622ED0-74EA-42E5-AF06-21FD0E8D26D5}" srcOrd="3" destOrd="0" presId="urn:microsoft.com/office/officeart/2005/8/layout/orgChart1"/>
    <dgm:cxn modelId="{667769AA-D1CE-492D-AA96-330E3819534C}" type="presParOf" srcId="{48622ED0-74EA-42E5-AF06-21FD0E8D26D5}" destId="{8D2E0EF9-29D7-4332-90AE-1057BA65394D}" srcOrd="0" destOrd="0" presId="urn:microsoft.com/office/officeart/2005/8/layout/orgChart1"/>
    <dgm:cxn modelId="{046467D3-EE81-4618-93F0-E3C48EC5FFF5}" type="presParOf" srcId="{8D2E0EF9-29D7-4332-90AE-1057BA65394D}" destId="{3B1FD30C-861A-4F6B-9620-866C8FC9937C}" srcOrd="0" destOrd="0" presId="urn:microsoft.com/office/officeart/2005/8/layout/orgChart1"/>
    <dgm:cxn modelId="{2925CC3F-DB10-4AB1-B4E3-66DFC6A63340}" type="presParOf" srcId="{8D2E0EF9-29D7-4332-90AE-1057BA65394D}" destId="{4901AF4D-1268-4938-83F2-35D2ED4BDF0C}" srcOrd="1" destOrd="0" presId="urn:microsoft.com/office/officeart/2005/8/layout/orgChart1"/>
    <dgm:cxn modelId="{DA11AF95-62A8-4737-BF35-E789F397F4CA}" type="presParOf" srcId="{48622ED0-74EA-42E5-AF06-21FD0E8D26D5}" destId="{AE949E29-9E36-40AC-903B-061476D51EA0}" srcOrd="1" destOrd="0" presId="urn:microsoft.com/office/officeart/2005/8/layout/orgChart1"/>
    <dgm:cxn modelId="{89449C1C-8FF9-423C-9F09-5FAEAD32078F}" type="presParOf" srcId="{48622ED0-74EA-42E5-AF06-21FD0E8D26D5}" destId="{F46E039A-2EEE-49D8-8836-A6041814F9A5}" srcOrd="2" destOrd="0" presId="urn:microsoft.com/office/officeart/2005/8/layout/orgChart1"/>
    <dgm:cxn modelId="{2C2D2FAD-B71C-41FA-AA82-535ED3B66830}" type="presParOf" srcId="{CDA1529E-9E9A-45AF-B14B-633D2F70CC9A}" destId="{5FC6FC67-818B-43F4-8B64-F424C66BC7DC}" srcOrd="4" destOrd="0" presId="urn:microsoft.com/office/officeart/2005/8/layout/orgChart1"/>
    <dgm:cxn modelId="{14753F0A-7A41-473B-9785-1EB313B0C688}" type="presParOf" srcId="{CDA1529E-9E9A-45AF-B14B-633D2F70CC9A}" destId="{1EDB9139-7F2C-405B-8FF1-10588D8D41AB}" srcOrd="5" destOrd="0" presId="urn:microsoft.com/office/officeart/2005/8/layout/orgChart1"/>
    <dgm:cxn modelId="{46AB0F24-79FF-4DE4-B934-AD6246F7442C}" type="presParOf" srcId="{1EDB9139-7F2C-405B-8FF1-10588D8D41AB}" destId="{BCD93F5D-B446-4B7E-BB83-E9F8EF853495}" srcOrd="0" destOrd="0" presId="urn:microsoft.com/office/officeart/2005/8/layout/orgChart1"/>
    <dgm:cxn modelId="{79D08B16-3490-4DFD-A35D-4D8D86B77651}" type="presParOf" srcId="{BCD93F5D-B446-4B7E-BB83-E9F8EF853495}" destId="{E31B8E61-BC88-4C57-85D5-D75ACC9432A8}" srcOrd="0" destOrd="0" presId="urn:microsoft.com/office/officeart/2005/8/layout/orgChart1"/>
    <dgm:cxn modelId="{16075F36-7A94-405A-A253-EE546FCD9F47}" type="presParOf" srcId="{BCD93F5D-B446-4B7E-BB83-E9F8EF853495}" destId="{18AAC4CF-91AB-4F6D-9CCD-C823EC8F10E6}" srcOrd="1" destOrd="0" presId="urn:microsoft.com/office/officeart/2005/8/layout/orgChart1"/>
    <dgm:cxn modelId="{5296611B-C098-4A04-B6FA-ADE5BA7A43A5}" type="presParOf" srcId="{1EDB9139-7F2C-405B-8FF1-10588D8D41AB}" destId="{D768F0C3-8985-49D0-A72E-9357BF084894}" srcOrd="1" destOrd="0" presId="urn:microsoft.com/office/officeart/2005/8/layout/orgChart1"/>
    <dgm:cxn modelId="{30146FFE-B54B-4F8A-ADEF-EDA643118223}" type="presParOf" srcId="{1EDB9139-7F2C-405B-8FF1-10588D8D41AB}" destId="{D37D3AE1-9F0E-4165-81B2-B34F41FCAA84}" srcOrd="2" destOrd="0" presId="urn:microsoft.com/office/officeart/2005/8/layout/orgChar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D7BA4F-360F-4BC9-8593-A96FD5FC32D2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7EC3B51-AEEC-418B-8946-A656E661975C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700" dirty="0"/>
            <a:t>  </a:t>
          </a:r>
          <a:r>
            <a:rPr lang="ru-RU" sz="1200" dirty="0"/>
            <a:t>формирование </a:t>
          </a:r>
          <a:r>
            <a:rPr lang="ru-RU" sz="1200" dirty="0" err="1"/>
            <a:t>социальнаой</a:t>
          </a:r>
          <a:endParaRPr lang="ru-RU" sz="1200" dirty="0"/>
        </a:p>
        <a:p>
          <a:r>
            <a:rPr lang="ru-RU" sz="1200" dirty="0"/>
            <a:t>адаптация учащихся</a:t>
          </a:r>
        </a:p>
      </dgm:t>
    </dgm:pt>
    <dgm:pt modelId="{9397DA5C-9EBB-4701-980D-66C196800026}" type="parTrans" cxnId="{D27331DF-AB9E-400A-A276-9A405773FEED}">
      <dgm:prSet/>
      <dgm:spPr/>
      <dgm:t>
        <a:bodyPr/>
        <a:lstStyle/>
        <a:p>
          <a:endParaRPr lang="ru-RU"/>
        </a:p>
      </dgm:t>
    </dgm:pt>
    <dgm:pt modelId="{715D2E72-93E6-48EE-9640-92136A1BC5E4}" type="sibTrans" cxnId="{D27331DF-AB9E-400A-A276-9A405773FEED}">
      <dgm:prSet/>
      <dgm:spPr/>
      <dgm:t>
        <a:bodyPr/>
        <a:lstStyle/>
        <a:p>
          <a:endParaRPr lang="ru-RU"/>
        </a:p>
      </dgm:t>
    </dgm:pt>
    <dgm:pt modelId="{CDAE4CF9-27DB-436C-8CEF-0B3446E28E29}" type="asst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Проблемы взаимоотношений учеников старшего школьного общества</a:t>
          </a:r>
        </a:p>
      </dgm:t>
    </dgm:pt>
    <dgm:pt modelId="{A490FA84-C881-4185-A76B-352B2B3A7772}" type="parTrans" cxnId="{4E0410A4-E2AF-4ADB-BF74-BD4DF9207982}">
      <dgm:prSet/>
      <dgm:spPr/>
      <dgm:t>
        <a:bodyPr/>
        <a:lstStyle/>
        <a:p>
          <a:endParaRPr lang="ru-RU"/>
        </a:p>
      </dgm:t>
    </dgm:pt>
    <dgm:pt modelId="{F242A20B-4235-4391-9D4D-A316738DB887}" type="sibTrans" cxnId="{4E0410A4-E2AF-4ADB-BF74-BD4DF9207982}">
      <dgm:prSet/>
      <dgm:spPr/>
      <dgm:t>
        <a:bodyPr/>
        <a:lstStyle/>
        <a:p>
          <a:endParaRPr lang="ru-RU"/>
        </a:p>
      </dgm:t>
    </dgm:pt>
    <dgm:pt modelId="{1CB709C9-DD75-4767-912A-F817F271DF51}" type="asst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Проблемы "ножниц" между соц.заказом на </a:t>
          </a:r>
          <a:r>
            <a:rPr lang="ru-RU" sz="1200" dirty="0" err="1"/>
            <a:t>образ.специалиста</a:t>
          </a:r>
          <a:r>
            <a:rPr lang="ru-RU" sz="1200" dirty="0"/>
            <a:t> и платным высшим образованием</a:t>
          </a:r>
        </a:p>
      </dgm:t>
    </dgm:pt>
    <dgm:pt modelId="{1330EC31-CC3D-4F4D-AE34-A89C53A325D1}" type="parTrans" cxnId="{2D85801F-9566-41AA-8107-09B6ADD56CAF}">
      <dgm:prSet/>
      <dgm:spPr/>
      <dgm:t>
        <a:bodyPr/>
        <a:lstStyle/>
        <a:p>
          <a:endParaRPr lang="ru-RU"/>
        </a:p>
      </dgm:t>
    </dgm:pt>
    <dgm:pt modelId="{2227B26F-3FD1-4E65-ADB3-1045582179F1}" type="sibTrans" cxnId="{2D85801F-9566-41AA-8107-09B6ADD56CAF}">
      <dgm:prSet/>
      <dgm:spPr/>
      <dgm:t>
        <a:bodyPr/>
        <a:lstStyle/>
        <a:p>
          <a:endParaRPr lang="ru-RU"/>
        </a:p>
      </dgm:t>
    </dgm:pt>
    <dgm:pt modelId="{290A8C89-E303-4ADD-9A31-7A933717D564}" type="asst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повысить уровень успеваемости</a:t>
          </a:r>
        </a:p>
      </dgm:t>
    </dgm:pt>
    <dgm:pt modelId="{1BD881E6-F736-4206-8EE7-CFB5903DE76D}" type="parTrans" cxnId="{718216CF-7022-4A8B-9049-2CFAA514B3A1}">
      <dgm:prSet/>
      <dgm:spPr/>
      <dgm:t>
        <a:bodyPr/>
        <a:lstStyle/>
        <a:p>
          <a:endParaRPr lang="ru-RU"/>
        </a:p>
      </dgm:t>
    </dgm:pt>
    <dgm:pt modelId="{54C6C37C-F620-4B2F-AB66-38EF2E81C633}" type="sibTrans" cxnId="{718216CF-7022-4A8B-9049-2CFAA514B3A1}">
      <dgm:prSet/>
      <dgm:spPr/>
      <dgm:t>
        <a:bodyPr/>
        <a:lstStyle/>
        <a:p>
          <a:endParaRPr lang="ru-RU"/>
        </a:p>
      </dgm:t>
    </dgm:pt>
    <dgm:pt modelId="{5FB193DF-E4E3-4D0E-ABD5-6BABA7C901E7}" type="asst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200" dirty="0"/>
            <a:t>Профилактика заболеваний и укрепление здоровья  учащихся</a:t>
          </a:r>
        </a:p>
      </dgm:t>
    </dgm:pt>
    <dgm:pt modelId="{6CF5B005-55BF-4D15-9164-54F6A353613B}" type="parTrans" cxnId="{76B92DD0-F837-452E-9AC1-73964434420C}">
      <dgm:prSet/>
      <dgm:spPr/>
      <dgm:t>
        <a:bodyPr/>
        <a:lstStyle/>
        <a:p>
          <a:endParaRPr lang="ru-RU"/>
        </a:p>
      </dgm:t>
    </dgm:pt>
    <dgm:pt modelId="{B05C47A3-B209-4753-818A-E6BB1D670E37}" type="sibTrans" cxnId="{76B92DD0-F837-452E-9AC1-73964434420C}">
      <dgm:prSet/>
      <dgm:spPr/>
      <dgm:t>
        <a:bodyPr/>
        <a:lstStyle/>
        <a:p>
          <a:endParaRPr lang="ru-RU"/>
        </a:p>
      </dgm:t>
    </dgm:pt>
    <dgm:pt modelId="{DC86CA81-4286-4E22-982E-5D690D3BD0C7}">
      <dgm:prSet custT="1"/>
      <dgm:spPr>
        <a:solidFill>
          <a:srgbClr val="92D050"/>
        </a:solidFill>
      </dgm:spPr>
      <dgm:t>
        <a:bodyPr/>
        <a:lstStyle/>
        <a:p>
          <a:r>
            <a:rPr lang="ru-RU" sz="1000"/>
            <a:t> развитие корпоративных отношений</a:t>
          </a:r>
        </a:p>
      </dgm:t>
    </dgm:pt>
    <dgm:pt modelId="{16735BDA-04C7-4C48-9438-891D6913B075}" type="parTrans" cxnId="{6AFCAE3D-57BC-4C9E-88C0-D45A72772650}">
      <dgm:prSet/>
      <dgm:spPr/>
      <dgm:t>
        <a:bodyPr/>
        <a:lstStyle/>
        <a:p>
          <a:endParaRPr lang="ru-RU"/>
        </a:p>
      </dgm:t>
    </dgm:pt>
    <dgm:pt modelId="{911B1235-E787-4902-8363-89441936C355}" type="sibTrans" cxnId="{6AFCAE3D-57BC-4C9E-88C0-D45A72772650}">
      <dgm:prSet/>
      <dgm:spPr/>
      <dgm:t>
        <a:bodyPr/>
        <a:lstStyle/>
        <a:p>
          <a:endParaRPr lang="ru-RU"/>
        </a:p>
      </dgm:t>
    </dgm:pt>
    <dgm:pt modelId="{51757082-9A6C-42BC-92F3-DB2429EA9D7E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повышение уровня самоуправления в классе</a:t>
          </a:r>
        </a:p>
      </dgm:t>
    </dgm:pt>
    <dgm:pt modelId="{0A26629B-8CA8-4F26-959B-8C861AC2CBF5}" type="parTrans" cxnId="{21CFF583-8D39-4D77-BFEC-C4ABE98CCB9C}">
      <dgm:prSet/>
      <dgm:spPr/>
      <dgm:t>
        <a:bodyPr/>
        <a:lstStyle/>
        <a:p>
          <a:endParaRPr lang="ru-RU"/>
        </a:p>
      </dgm:t>
    </dgm:pt>
    <dgm:pt modelId="{859FD86F-619F-48AB-9E5D-4B177A112A66}" type="sibTrans" cxnId="{21CFF583-8D39-4D77-BFEC-C4ABE98CCB9C}">
      <dgm:prSet/>
      <dgm:spPr/>
      <dgm:t>
        <a:bodyPr/>
        <a:lstStyle/>
        <a:p>
          <a:endParaRPr lang="ru-RU"/>
        </a:p>
      </dgm:t>
    </dgm:pt>
    <dgm:pt modelId="{FD4F9718-433E-4085-9665-C6EBB0D4B9DE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усиление психолого-педагогической службы, направленной на формирование волевых качеств</a:t>
          </a:r>
        </a:p>
      </dgm:t>
    </dgm:pt>
    <dgm:pt modelId="{2E08F499-BB87-4868-B161-CB90FF5D8FA4}" type="parTrans" cxnId="{1A4CF003-30AA-457C-A185-4EBD5153A296}">
      <dgm:prSet/>
      <dgm:spPr/>
      <dgm:t>
        <a:bodyPr/>
        <a:lstStyle/>
        <a:p>
          <a:endParaRPr lang="ru-RU"/>
        </a:p>
      </dgm:t>
    </dgm:pt>
    <dgm:pt modelId="{8FF62D17-5E59-493B-8497-5CA525C97149}" type="sibTrans" cxnId="{1A4CF003-30AA-457C-A185-4EBD5153A296}">
      <dgm:prSet/>
      <dgm:spPr/>
      <dgm:t>
        <a:bodyPr/>
        <a:lstStyle/>
        <a:p>
          <a:endParaRPr lang="ru-RU"/>
        </a:p>
      </dgm:t>
    </dgm:pt>
    <dgm:pt modelId="{1520F2AD-31BA-41F4-B402-58D2C334F2FC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повышение мотивации в обучении учащихся</a:t>
          </a:r>
        </a:p>
      </dgm:t>
    </dgm:pt>
    <dgm:pt modelId="{ACDC264F-BF69-4DEE-AA59-05881362F848}" type="parTrans" cxnId="{D4701BF9-E521-4315-A2D4-62807DBF28BB}">
      <dgm:prSet/>
      <dgm:spPr/>
      <dgm:t>
        <a:bodyPr/>
        <a:lstStyle/>
        <a:p>
          <a:endParaRPr lang="ru-RU"/>
        </a:p>
      </dgm:t>
    </dgm:pt>
    <dgm:pt modelId="{4226EEB8-934B-43E1-893F-B64B8299D47E}" type="sibTrans" cxnId="{D4701BF9-E521-4315-A2D4-62807DBF28BB}">
      <dgm:prSet/>
      <dgm:spPr/>
      <dgm:t>
        <a:bodyPr/>
        <a:lstStyle/>
        <a:p>
          <a:endParaRPr lang="ru-RU"/>
        </a:p>
      </dgm:t>
    </dgm:pt>
    <dgm:pt modelId="{B01EB6A1-D34C-4B9B-974F-85933B8E19E6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стимулирование повышения качества знаний  </a:t>
          </a:r>
        </a:p>
      </dgm:t>
    </dgm:pt>
    <dgm:pt modelId="{C82FCEF7-1FB8-449C-A40C-AB67712B91A4}" type="parTrans" cxnId="{46CBA4BF-6C48-4207-B87B-3EE1669D81EF}">
      <dgm:prSet/>
      <dgm:spPr/>
      <dgm:t>
        <a:bodyPr/>
        <a:lstStyle/>
        <a:p>
          <a:endParaRPr lang="ru-RU"/>
        </a:p>
      </dgm:t>
    </dgm:pt>
    <dgm:pt modelId="{DF9991DC-2BA7-4D7D-95FF-B1611C465166}" type="sibTrans" cxnId="{46CBA4BF-6C48-4207-B87B-3EE1669D81EF}">
      <dgm:prSet/>
      <dgm:spPr/>
      <dgm:t>
        <a:bodyPr/>
        <a:lstStyle/>
        <a:p>
          <a:endParaRPr lang="ru-RU"/>
        </a:p>
      </dgm:t>
    </dgm:pt>
    <dgm:pt modelId="{FE53115F-E48B-4AC2-BEAC-B0708DB3DA95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 err="1"/>
            <a:t>нразвитие</a:t>
          </a:r>
          <a:r>
            <a:rPr lang="ru-RU" sz="1000" dirty="0"/>
            <a:t> познавательного интереса</a:t>
          </a:r>
        </a:p>
      </dgm:t>
    </dgm:pt>
    <dgm:pt modelId="{FF1A4F6C-3799-4DFC-B611-E74EDD7CC19C}" type="parTrans" cxnId="{77EE9984-5128-4F64-BDA7-27C49A275330}">
      <dgm:prSet/>
      <dgm:spPr/>
      <dgm:t>
        <a:bodyPr/>
        <a:lstStyle/>
        <a:p>
          <a:endParaRPr lang="ru-RU"/>
        </a:p>
      </dgm:t>
    </dgm:pt>
    <dgm:pt modelId="{B4BB5117-96C4-4811-8511-56501E40BFA2}" type="sibTrans" cxnId="{77EE9984-5128-4F64-BDA7-27C49A275330}">
      <dgm:prSet/>
      <dgm:spPr/>
      <dgm:t>
        <a:bodyPr/>
        <a:lstStyle/>
        <a:p>
          <a:endParaRPr lang="ru-RU"/>
        </a:p>
      </dgm:t>
    </dgm:pt>
    <dgm:pt modelId="{E5555F35-4779-499B-8F67-F448791F211E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раскрытие приоритета знаний для поступления в ВУЗ</a:t>
          </a:r>
        </a:p>
      </dgm:t>
    </dgm:pt>
    <dgm:pt modelId="{4F06BC8B-F6CC-447B-AEF8-B02354DB5B2C}" type="parTrans" cxnId="{F276A85B-863A-47B9-A7B6-A106869068CF}">
      <dgm:prSet/>
      <dgm:spPr/>
      <dgm:t>
        <a:bodyPr/>
        <a:lstStyle/>
        <a:p>
          <a:endParaRPr lang="ru-RU"/>
        </a:p>
      </dgm:t>
    </dgm:pt>
    <dgm:pt modelId="{1D17F561-A563-46A5-A759-DE87B6B507E8}" type="sibTrans" cxnId="{F276A85B-863A-47B9-A7B6-A106869068CF}">
      <dgm:prSet/>
      <dgm:spPr/>
      <dgm:t>
        <a:bodyPr/>
        <a:lstStyle/>
        <a:p>
          <a:endParaRPr lang="ru-RU"/>
        </a:p>
      </dgm:t>
    </dgm:pt>
    <dgm:pt modelId="{45A59331-9758-4C0F-9EBE-1363A5A4AABC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повышение целеустремленности</a:t>
          </a:r>
        </a:p>
      </dgm:t>
    </dgm:pt>
    <dgm:pt modelId="{B2737EBA-45A5-4910-8EC0-C83CD166401E}" type="parTrans" cxnId="{7894A199-9358-4D3B-928C-A5AC87DAA3D4}">
      <dgm:prSet/>
      <dgm:spPr/>
      <dgm:t>
        <a:bodyPr/>
        <a:lstStyle/>
        <a:p>
          <a:endParaRPr lang="ru-RU"/>
        </a:p>
      </dgm:t>
    </dgm:pt>
    <dgm:pt modelId="{90BEA795-5654-4A3E-B457-12D9CD3CAA32}" type="sibTrans" cxnId="{7894A199-9358-4D3B-928C-A5AC87DAA3D4}">
      <dgm:prSet/>
      <dgm:spPr/>
      <dgm:t>
        <a:bodyPr/>
        <a:lstStyle/>
        <a:p>
          <a:endParaRPr lang="ru-RU"/>
        </a:p>
      </dgm:t>
    </dgm:pt>
    <dgm:pt modelId="{3DCC6629-A98C-4BF9-9CB6-4DAEECB992DE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формирование стремления к постоянному повышению уровня собственных знаний</a:t>
          </a:r>
        </a:p>
      </dgm:t>
    </dgm:pt>
    <dgm:pt modelId="{BE11085D-0338-4B7C-910C-8C0A4678D5E6}" type="parTrans" cxnId="{403DF526-7741-4BFC-B8E0-08287D6DA8E3}">
      <dgm:prSet/>
      <dgm:spPr/>
      <dgm:t>
        <a:bodyPr/>
        <a:lstStyle/>
        <a:p>
          <a:endParaRPr lang="ru-RU"/>
        </a:p>
      </dgm:t>
    </dgm:pt>
    <dgm:pt modelId="{11A56D98-73C3-4D2B-8174-3BA820BBBC31}" type="sibTrans" cxnId="{403DF526-7741-4BFC-B8E0-08287D6DA8E3}">
      <dgm:prSet/>
      <dgm:spPr/>
      <dgm:t>
        <a:bodyPr/>
        <a:lstStyle/>
        <a:p>
          <a:endParaRPr lang="ru-RU"/>
        </a:p>
      </dgm:t>
    </dgm:pt>
    <dgm:pt modelId="{014F8645-DC78-41D1-9EEC-ECAF20FC5324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пропаганда здорового образа жизни</a:t>
          </a:r>
        </a:p>
      </dgm:t>
    </dgm:pt>
    <dgm:pt modelId="{0BD7025C-C31B-4B5F-9880-701CB6443D3C}" type="parTrans" cxnId="{26475168-393C-4A7B-8C11-891083F87F85}">
      <dgm:prSet/>
      <dgm:spPr/>
      <dgm:t>
        <a:bodyPr/>
        <a:lstStyle/>
        <a:p>
          <a:endParaRPr lang="ru-RU"/>
        </a:p>
      </dgm:t>
    </dgm:pt>
    <dgm:pt modelId="{51C55636-0C06-4746-A648-C41CEBB082A9}" type="sibTrans" cxnId="{26475168-393C-4A7B-8C11-891083F87F85}">
      <dgm:prSet/>
      <dgm:spPr/>
      <dgm:t>
        <a:bodyPr/>
        <a:lstStyle/>
        <a:p>
          <a:endParaRPr lang="ru-RU"/>
        </a:p>
      </dgm:t>
    </dgm:pt>
    <dgm:pt modelId="{C676D356-24B3-47A0-8D0B-3CB16E64DAFA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физиологические проблемы юношеского возраста</a:t>
          </a:r>
        </a:p>
      </dgm:t>
    </dgm:pt>
    <dgm:pt modelId="{E16B9037-757E-4878-A640-131ABE7CF897}" type="parTrans" cxnId="{5123D0FB-A97A-4F33-B1AB-841CC785D29D}">
      <dgm:prSet/>
      <dgm:spPr/>
      <dgm:t>
        <a:bodyPr/>
        <a:lstStyle/>
        <a:p>
          <a:endParaRPr lang="ru-RU"/>
        </a:p>
      </dgm:t>
    </dgm:pt>
    <dgm:pt modelId="{094C4D40-F363-46C3-A032-C8908476A3EA}" type="sibTrans" cxnId="{5123D0FB-A97A-4F33-B1AB-841CC785D29D}">
      <dgm:prSet/>
      <dgm:spPr/>
      <dgm:t>
        <a:bodyPr/>
        <a:lstStyle/>
        <a:p>
          <a:endParaRPr lang="ru-RU"/>
        </a:p>
      </dgm:t>
    </dgm:pt>
    <dgm:pt modelId="{C73EE2D3-618A-484F-BF56-2624A03D563F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составить рациональный режим дня</a:t>
          </a:r>
        </a:p>
      </dgm:t>
    </dgm:pt>
    <dgm:pt modelId="{9EE21752-9BC8-46F2-9CCA-8C88AEF2822F}" type="parTrans" cxnId="{0431EED1-9656-408A-BF33-04512627F4D6}">
      <dgm:prSet/>
      <dgm:spPr/>
      <dgm:t>
        <a:bodyPr/>
        <a:lstStyle/>
        <a:p>
          <a:endParaRPr lang="ru-RU"/>
        </a:p>
      </dgm:t>
    </dgm:pt>
    <dgm:pt modelId="{D364AED1-A1FE-4CCB-B3B8-293E464A626F}" type="sibTrans" cxnId="{0431EED1-9656-408A-BF33-04512627F4D6}">
      <dgm:prSet/>
      <dgm:spPr/>
      <dgm:t>
        <a:bodyPr/>
        <a:lstStyle/>
        <a:p>
          <a:endParaRPr lang="ru-RU"/>
        </a:p>
      </dgm:t>
    </dgm:pt>
    <dgm:pt modelId="{B785D7A9-7D72-43FF-9E33-F1359E35663C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просветительская работа по пропаганде рационального питания</a:t>
          </a:r>
        </a:p>
      </dgm:t>
    </dgm:pt>
    <dgm:pt modelId="{39B9F0A6-88C5-41BF-96B9-26521304F7DD}" type="parTrans" cxnId="{654BC676-E7C6-4C1F-A93A-656767237AEE}">
      <dgm:prSet/>
      <dgm:spPr/>
      <dgm:t>
        <a:bodyPr/>
        <a:lstStyle/>
        <a:p>
          <a:endParaRPr lang="ru-RU"/>
        </a:p>
      </dgm:t>
    </dgm:pt>
    <dgm:pt modelId="{672D3EB1-4F61-4EFD-838C-A2AFB9DAC7C1}" type="sibTrans" cxnId="{654BC676-E7C6-4C1F-A93A-656767237AEE}">
      <dgm:prSet/>
      <dgm:spPr/>
      <dgm:t>
        <a:bodyPr/>
        <a:lstStyle/>
        <a:p>
          <a:endParaRPr lang="ru-RU"/>
        </a:p>
      </dgm:t>
    </dgm:pt>
    <dgm:pt modelId="{509FEA46-8156-4B5C-BBFD-B1EC5254A9EC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00" dirty="0"/>
            <a:t>развитие умений решать проблемы компромиссом, умений </a:t>
          </a:r>
          <a:r>
            <a:rPr lang="ru-RU" sz="1000" dirty="0" err="1"/>
            <a:t>см-но</a:t>
          </a:r>
          <a:r>
            <a:rPr lang="ru-RU" sz="1000" dirty="0"/>
            <a:t> принимать решения и быть ответственными за них</a:t>
          </a:r>
        </a:p>
      </dgm:t>
    </dgm:pt>
    <dgm:pt modelId="{AA0928C0-62C8-4A5B-8DA0-5BFF814D67BB}" type="parTrans" cxnId="{D7F2EAD1-5060-4F6E-9366-B8FB77B090D5}">
      <dgm:prSet/>
      <dgm:spPr/>
      <dgm:t>
        <a:bodyPr/>
        <a:lstStyle/>
        <a:p>
          <a:endParaRPr lang="ru-RU"/>
        </a:p>
      </dgm:t>
    </dgm:pt>
    <dgm:pt modelId="{9386AD94-48FB-47BE-B024-9FAD4E556470}" type="sibTrans" cxnId="{D7F2EAD1-5060-4F6E-9366-B8FB77B090D5}">
      <dgm:prSet/>
      <dgm:spPr/>
      <dgm:t>
        <a:bodyPr/>
        <a:lstStyle/>
        <a:p>
          <a:endParaRPr lang="ru-RU"/>
        </a:p>
      </dgm:t>
    </dgm:pt>
    <dgm:pt modelId="{C69B643C-23CD-42EB-955C-270784FDBB76}" type="asst">
      <dgm:prSet custT="1"/>
      <dgm:spPr>
        <a:solidFill>
          <a:srgbClr val="92D050"/>
        </a:solidFill>
      </dgm:spPr>
      <dgm:t>
        <a:bodyPr/>
        <a:lstStyle/>
        <a:p>
          <a:r>
            <a:rPr lang="ru-RU" sz="1050" dirty="0"/>
            <a:t>повышение уровня связей с центром занятости.</a:t>
          </a:r>
        </a:p>
      </dgm:t>
    </dgm:pt>
    <dgm:pt modelId="{85E8210E-C091-4919-A889-93B2B3FA4D30}" type="parTrans" cxnId="{CA891FA9-E75E-450E-97C9-A556EB364B86}">
      <dgm:prSet/>
      <dgm:spPr/>
      <dgm:t>
        <a:bodyPr/>
        <a:lstStyle/>
        <a:p>
          <a:endParaRPr lang="ru-RU"/>
        </a:p>
      </dgm:t>
    </dgm:pt>
    <dgm:pt modelId="{E5EDF1E3-122B-4843-A992-375FEFEE153F}" type="sibTrans" cxnId="{CA891FA9-E75E-450E-97C9-A556EB364B86}">
      <dgm:prSet/>
      <dgm:spPr/>
      <dgm:t>
        <a:bodyPr/>
        <a:lstStyle/>
        <a:p>
          <a:endParaRPr lang="ru-RU"/>
        </a:p>
      </dgm:t>
    </dgm:pt>
    <dgm:pt modelId="{8F947925-B7EA-4054-BA6F-C5DE8161AA6A}" type="pres">
      <dgm:prSet presAssocID="{8CD7BA4F-360F-4BC9-8593-A96FD5FC32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D5236B5-8BAF-4D7E-A63B-394E2919F07E}" type="pres">
      <dgm:prSet presAssocID="{37EC3B51-AEEC-418B-8946-A656E661975C}" presName="hierRoot1" presStyleCnt="0">
        <dgm:presLayoutVars>
          <dgm:hierBranch val="init"/>
        </dgm:presLayoutVars>
      </dgm:prSet>
      <dgm:spPr/>
    </dgm:pt>
    <dgm:pt modelId="{C00B7661-6360-4AEB-A874-6E4A190E303F}" type="pres">
      <dgm:prSet presAssocID="{37EC3B51-AEEC-418B-8946-A656E661975C}" presName="rootComposite1" presStyleCnt="0"/>
      <dgm:spPr/>
    </dgm:pt>
    <dgm:pt modelId="{3DDBA2D6-9049-46DA-A050-580D7CB89B49}" type="pres">
      <dgm:prSet presAssocID="{37EC3B51-AEEC-418B-8946-A656E661975C}" presName="rootText1" presStyleLbl="node0" presStyleIdx="0" presStyleCnt="1" custScaleX="246797" custScaleY="273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852501-0B8F-4B25-BE6E-A883800EA437}" type="pres">
      <dgm:prSet presAssocID="{37EC3B51-AEEC-418B-8946-A656E661975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87CFDBE-A177-4D21-B6C9-E0F94230AB1A}" type="pres">
      <dgm:prSet presAssocID="{37EC3B51-AEEC-418B-8946-A656E661975C}" presName="hierChild2" presStyleCnt="0"/>
      <dgm:spPr/>
    </dgm:pt>
    <dgm:pt modelId="{75349E54-8D0B-4B95-9020-7C300C887713}" type="pres">
      <dgm:prSet presAssocID="{37EC3B51-AEEC-418B-8946-A656E661975C}" presName="hierChild3" presStyleCnt="0"/>
      <dgm:spPr/>
    </dgm:pt>
    <dgm:pt modelId="{44D8F4D7-C379-4121-B96E-DCC86272590F}" type="pres">
      <dgm:prSet presAssocID="{A490FA84-C881-4185-A76B-352B2B3A7772}" presName="Name111" presStyleLbl="parChTrans1D2" presStyleIdx="0" presStyleCnt="4"/>
      <dgm:spPr/>
      <dgm:t>
        <a:bodyPr/>
        <a:lstStyle/>
        <a:p>
          <a:endParaRPr lang="ru-RU"/>
        </a:p>
      </dgm:t>
    </dgm:pt>
    <dgm:pt modelId="{0B320D05-1DBE-491D-B8AE-1B14B8B09F5C}" type="pres">
      <dgm:prSet presAssocID="{CDAE4CF9-27DB-436C-8CEF-0B3446E28E29}" presName="hierRoot3" presStyleCnt="0">
        <dgm:presLayoutVars>
          <dgm:hierBranch val="init"/>
        </dgm:presLayoutVars>
      </dgm:prSet>
      <dgm:spPr/>
    </dgm:pt>
    <dgm:pt modelId="{E3AD6013-253F-48DE-BD9A-AAC2AF264E45}" type="pres">
      <dgm:prSet presAssocID="{CDAE4CF9-27DB-436C-8CEF-0B3446E28E29}" presName="rootComposite3" presStyleCnt="0"/>
      <dgm:spPr/>
    </dgm:pt>
    <dgm:pt modelId="{3F7C718B-C073-4EB5-AD58-C3B870190603}" type="pres">
      <dgm:prSet presAssocID="{CDAE4CF9-27DB-436C-8CEF-0B3446E28E29}" presName="rootText3" presStyleLbl="asst1" presStyleIdx="0" presStyleCnt="18" custScaleX="309970" custScaleY="271173" custLinFactNeighborX="24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7BF3AE-927A-47AB-9D70-A924CA1B35B4}" type="pres">
      <dgm:prSet presAssocID="{CDAE4CF9-27DB-436C-8CEF-0B3446E28E29}" presName="rootConnector3" presStyleLbl="asst1" presStyleIdx="0" presStyleCnt="18"/>
      <dgm:spPr/>
      <dgm:t>
        <a:bodyPr/>
        <a:lstStyle/>
        <a:p>
          <a:endParaRPr lang="ru-RU"/>
        </a:p>
      </dgm:t>
    </dgm:pt>
    <dgm:pt modelId="{82F72661-A9F1-4A32-99A2-73E313840DE1}" type="pres">
      <dgm:prSet presAssocID="{CDAE4CF9-27DB-436C-8CEF-0B3446E28E29}" presName="hierChild6" presStyleCnt="0"/>
      <dgm:spPr/>
    </dgm:pt>
    <dgm:pt modelId="{CC5DC69C-D70C-4247-AB56-6D50F8C1E323}" type="pres">
      <dgm:prSet presAssocID="{16735BDA-04C7-4C48-9438-891D6913B075}" presName="Name37" presStyleLbl="parChTrans1D3" presStyleIdx="0" presStyleCnt="15"/>
      <dgm:spPr/>
      <dgm:t>
        <a:bodyPr/>
        <a:lstStyle/>
        <a:p>
          <a:endParaRPr lang="ru-RU"/>
        </a:p>
      </dgm:t>
    </dgm:pt>
    <dgm:pt modelId="{E89BB70C-B440-46BC-9853-3CF452C9AAAF}" type="pres">
      <dgm:prSet presAssocID="{DC86CA81-4286-4E22-982E-5D690D3BD0C7}" presName="hierRoot2" presStyleCnt="0">
        <dgm:presLayoutVars>
          <dgm:hierBranch val="init"/>
        </dgm:presLayoutVars>
      </dgm:prSet>
      <dgm:spPr/>
    </dgm:pt>
    <dgm:pt modelId="{405DEE91-3698-4E62-A11E-01A9C714366E}" type="pres">
      <dgm:prSet presAssocID="{DC86CA81-4286-4E22-982E-5D690D3BD0C7}" presName="rootComposite" presStyleCnt="0"/>
      <dgm:spPr/>
    </dgm:pt>
    <dgm:pt modelId="{30914104-1257-41BD-AE48-F4081923D5B6}" type="pres">
      <dgm:prSet presAssocID="{DC86CA81-4286-4E22-982E-5D690D3BD0C7}" presName="rootText" presStyleLbl="node3" presStyleIdx="0" presStyleCnt="1" custLinFactNeighborX="42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FE16C1-8F93-47D0-9EF8-22CBF528466D}" type="pres">
      <dgm:prSet presAssocID="{DC86CA81-4286-4E22-982E-5D690D3BD0C7}" presName="rootConnector" presStyleLbl="node3" presStyleIdx="0" presStyleCnt="1"/>
      <dgm:spPr/>
      <dgm:t>
        <a:bodyPr/>
        <a:lstStyle/>
        <a:p>
          <a:endParaRPr lang="ru-RU"/>
        </a:p>
      </dgm:t>
    </dgm:pt>
    <dgm:pt modelId="{6F0E495D-7BEA-4003-983B-43C94DA80C12}" type="pres">
      <dgm:prSet presAssocID="{DC86CA81-4286-4E22-982E-5D690D3BD0C7}" presName="hierChild4" presStyleCnt="0"/>
      <dgm:spPr/>
    </dgm:pt>
    <dgm:pt modelId="{17C0F554-AE6E-4B5D-B689-F2244A150FA6}" type="pres">
      <dgm:prSet presAssocID="{DC86CA81-4286-4E22-982E-5D690D3BD0C7}" presName="hierChild5" presStyleCnt="0"/>
      <dgm:spPr/>
    </dgm:pt>
    <dgm:pt modelId="{FC4E4790-BBC6-4471-A8D9-F522FDE26368}" type="pres">
      <dgm:prSet presAssocID="{CDAE4CF9-27DB-436C-8CEF-0B3446E28E29}" presName="hierChild7" presStyleCnt="0"/>
      <dgm:spPr/>
    </dgm:pt>
    <dgm:pt modelId="{4450CFD5-3BF0-42AA-9268-A9DCD79570EE}" type="pres">
      <dgm:prSet presAssocID="{0A26629B-8CA8-4F26-959B-8C861AC2CBF5}" presName="Name111" presStyleLbl="parChTrans1D3" presStyleIdx="1" presStyleCnt="15"/>
      <dgm:spPr/>
      <dgm:t>
        <a:bodyPr/>
        <a:lstStyle/>
        <a:p>
          <a:endParaRPr lang="ru-RU"/>
        </a:p>
      </dgm:t>
    </dgm:pt>
    <dgm:pt modelId="{0B290C91-655B-4EBF-80B7-61EA449B204C}" type="pres">
      <dgm:prSet presAssocID="{51757082-9A6C-42BC-92F3-DB2429EA9D7E}" presName="hierRoot3" presStyleCnt="0">
        <dgm:presLayoutVars>
          <dgm:hierBranch/>
        </dgm:presLayoutVars>
      </dgm:prSet>
      <dgm:spPr/>
    </dgm:pt>
    <dgm:pt modelId="{8BFDDCEA-6D7E-4E13-A8F2-8956D901DD9B}" type="pres">
      <dgm:prSet presAssocID="{51757082-9A6C-42BC-92F3-DB2429EA9D7E}" presName="rootComposite3" presStyleCnt="0"/>
      <dgm:spPr/>
    </dgm:pt>
    <dgm:pt modelId="{01ABAAD6-49FB-4E27-B0EE-E9F88EC9FA1D}" type="pres">
      <dgm:prSet presAssocID="{51757082-9A6C-42BC-92F3-DB2429EA9D7E}" presName="rootText3" presStyleLbl="asst1" presStyleIdx="1" presStyleCnt="18" custScaleX="350271" custScaleY="1952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DDCD20-EDA6-47A7-8A32-044C54276C3D}" type="pres">
      <dgm:prSet presAssocID="{51757082-9A6C-42BC-92F3-DB2429EA9D7E}" presName="rootConnector3" presStyleLbl="asst1" presStyleIdx="1" presStyleCnt="18"/>
      <dgm:spPr/>
      <dgm:t>
        <a:bodyPr/>
        <a:lstStyle/>
        <a:p>
          <a:endParaRPr lang="ru-RU"/>
        </a:p>
      </dgm:t>
    </dgm:pt>
    <dgm:pt modelId="{BDC61B8A-BF35-43A3-AE43-A807069995A4}" type="pres">
      <dgm:prSet presAssocID="{51757082-9A6C-42BC-92F3-DB2429EA9D7E}" presName="hierChild6" presStyleCnt="0"/>
      <dgm:spPr/>
    </dgm:pt>
    <dgm:pt modelId="{C1082FAB-C949-46DA-BED7-FD2896B23DD9}" type="pres">
      <dgm:prSet presAssocID="{51757082-9A6C-42BC-92F3-DB2429EA9D7E}" presName="hierChild7" presStyleCnt="0"/>
      <dgm:spPr/>
    </dgm:pt>
    <dgm:pt modelId="{0835B7C8-9AB6-4DFF-879B-49F3DAADC8D0}" type="pres">
      <dgm:prSet presAssocID="{2E08F499-BB87-4868-B161-CB90FF5D8FA4}" presName="Name111" presStyleLbl="parChTrans1D3" presStyleIdx="2" presStyleCnt="15"/>
      <dgm:spPr/>
      <dgm:t>
        <a:bodyPr/>
        <a:lstStyle/>
        <a:p>
          <a:endParaRPr lang="ru-RU"/>
        </a:p>
      </dgm:t>
    </dgm:pt>
    <dgm:pt modelId="{75146908-38AE-43AB-A542-1BE8BCC14565}" type="pres">
      <dgm:prSet presAssocID="{FD4F9718-433E-4085-9665-C6EBB0D4B9DE}" presName="hierRoot3" presStyleCnt="0">
        <dgm:presLayoutVars>
          <dgm:hierBranch val="init"/>
        </dgm:presLayoutVars>
      </dgm:prSet>
      <dgm:spPr/>
    </dgm:pt>
    <dgm:pt modelId="{8D93929D-97AB-4C41-812B-3C07043C2F18}" type="pres">
      <dgm:prSet presAssocID="{FD4F9718-433E-4085-9665-C6EBB0D4B9DE}" presName="rootComposite3" presStyleCnt="0"/>
      <dgm:spPr/>
    </dgm:pt>
    <dgm:pt modelId="{5E0BF16A-785E-42E8-B343-4C7FBBD523AA}" type="pres">
      <dgm:prSet presAssocID="{FD4F9718-433E-4085-9665-C6EBB0D4B9DE}" presName="rootText3" presStyleLbl="asst1" presStyleIdx="2" presStyleCnt="18" custScaleX="344318" custScaleY="3544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F4DFA-3CAE-4E08-A52D-784DBA061D4B}" type="pres">
      <dgm:prSet presAssocID="{FD4F9718-433E-4085-9665-C6EBB0D4B9DE}" presName="rootConnector3" presStyleLbl="asst1" presStyleIdx="2" presStyleCnt="18"/>
      <dgm:spPr/>
      <dgm:t>
        <a:bodyPr/>
        <a:lstStyle/>
        <a:p>
          <a:endParaRPr lang="ru-RU"/>
        </a:p>
      </dgm:t>
    </dgm:pt>
    <dgm:pt modelId="{9BB60DD7-CF3C-4DC5-8B9B-C6EC0AEA5A55}" type="pres">
      <dgm:prSet presAssocID="{FD4F9718-433E-4085-9665-C6EBB0D4B9DE}" presName="hierChild6" presStyleCnt="0"/>
      <dgm:spPr/>
    </dgm:pt>
    <dgm:pt modelId="{CAA268C1-F4D5-4A5A-B713-B3DCE7DBE62B}" type="pres">
      <dgm:prSet presAssocID="{FD4F9718-433E-4085-9665-C6EBB0D4B9DE}" presName="hierChild7" presStyleCnt="0"/>
      <dgm:spPr/>
    </dgm:pt>
    <dgm:pt modelId="{A3126C4A-03BB-4AE8-83E6-30BE33C04D72}" type="pres">
      <dgm:prSet presAssocID="{AA0928C0-62C8-4A5B-8DA0-5BFF814D67BB}" presName="Name111" presStyleLbl="parChTrans1D3" presStyleIdx="3" presStyleCnt="15"/>
      <dgm:spPr/>
      <dgm:t>
        <a:bodyPr/>
        <a:lstStyle/>
        <a:p>
          <a:endParaRPr lang="ru-RU"/>
        </a:p>
      </dgm:t>
    </dgm:pt>
    <dgm:pt modelId="{CC4634FA-5A24-49B2-9E7E-12A974A3C426}" type="pres">
      <dgm:prSet presAssocID="{509FEA46-8156-4B5C-BBFD-B1EC5254A9EC}" presName="hierRoot3" presStyleCnt="0">
        <dgm:presLayoutVars>
          <dgm:hierBranch val="init"/>
        </dgm:presLayoutVars>
      </dgm:prSet>
      <dgm:spPr/>
    </dgm:pt>
    <dgm:pt modelId="{39A5F77D-EEA5-4120-B42D-C65666E711E3}" type="pres">
      <dgm:prSet presAssocID="{509FEA46-8156-4B5C-BBFD-B1EC5254A9EC}" presName="rootComposite3" presStyleCnt="0"/>
      <dgm:spPr/>
    </dgm:pt>
    <dgm:pt modelId="{E61DCBF2-4FE7-4A10-BED7-19DB32B22DE1}" type="pres">
      <dgm:prSet presAssocID="{509FEA46-8156-4B5C-BBFD-B1EC5254A9EC}" presName="rootText3" presStyleLbl="asst1" presStyleIdx="3" presStyleCnt="18" custScaleX="393277" custScaleY="2498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72B01D-D7D9-4FF2-A3D0-71F6405EA997}" type="pres">
      <dgm:prSet presAssocID="{509FEA46-8156-4B5C-BBFD-B1EC5254A9EC}" presName="rootConnector3" presStyleLbl="asst1" presStyleIdx="3" presStyleCnt="18"/>
      <dgm:spPr/>
      <dgm:t>
        <a:bodyPr/>
        <a:lstStyle/>
        <a:p>
          <a:endParaRPr lang="ru-RU"/>
        </a:p>
      </dgm:t>
    </dgm:pt>
    <dgm:pt modelId="{02DC81EE-C65A-4403-B80D-AB5AEEFA9641}" type="pres">
      <dgm:prSet presAssocID="{509FEA46-8156-4B5C-BBFD-B1EC5254A9EC}" presName="hierChild6" presStyleCnt="0"/>
      <dgm:spPr/>
    </dgm:pt>
    <dgm:pt modelId="{1646E276-3D1D-4B2C-8482-98098055A431}" type="pres">
      <dgm:prSet presAssocID="{509FEA46-8156-4B5C-BBFD-B1EC5254A9EC}" presName="hierChild7" presStyleCnt="0"/>
      <dgm:spPr/>
    </dgm:pt>
    <dgm:pt modelId="{10C53216-04DD-4DDB-9624-F7D7512CB23C}" type="pres">
      <dgm:prSet presAssocID="{1BD881E6-F736-4206-8EE7-CFB5903DE76D}" presName="Name111" presStyleLbl="parChTrans1D2" presStyleIdx="1" presStyleCnt="4"/>
      <dgm:spPr/>
      <dgm:t>
        <a:bodyPr/>
        <a:lstStyle/>
        <a:p>
          <a:endParaRPr lang="ru-RU"/>
        </a:p>
      </dgm:t>
    </dgm:pt>
    <dgm:pt modelId="{5FB90004-427D-496D-9CEC-A4524D9594C2}" type="pres">
      <dgm:prSet presAssocID="{290A8C89-E303-4ADD-9A31-7A933717D564}" presName="hierRoot3" presStyleCnt="0">
        <dgm:presLayoutVars>
          <dgm:hierBranch val="init"/>
        </dgm:presLayoutVars>
      </dgm:prSet>
      <dgm:spPr/>
    </dgm:pt>
    <dgm:pt modelId="{95E7E617-1DB6-4190-B27C-65AB149B1366}" type="pres">
      <dgm:prSet presAssocID="{290A8C89-E303-4ADD-9A31-7A933717D564}" presName="rootComposite3" presStyleCnt="0"/>
      <dgm:spPr/>
    </dgm:pt>
    <dgm:pt modelId="{3FE4E40D-A121-4446-B75C-1B2B206D7E69}" type="pres">
      <dgm:prSet presAssocID="{290A8C89-E303-4ADD-9A31-7A933717D564}" presName="rootText3" presStyleLbl="asst1" presStyleIdx="4" presStyleCnt="18" custScaleX="339662" custScaleY="181475" custLinFactNeighborY="-9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1AC498-6753-4787-A915-E7EFB3C3EDCC}" type="pres">
      <dgm:prSet presAssocID="{290A8C89-E303-4ADD-9A31-7A933717D564}" presName="rootConnector3" presStyleLbl="asst1" presStyleIdx="4" presStyleCnt="18"/>
      <dgm:spPr/>
      <dgm:t>
        <a:bodyPr/>
        <a:lstStyle/>
        <a:p>
          <a:endParaRPr lang="ru-RU"/>
        </a:p>
      </dgm:t>
    </dgm:pt>
    <dgm:pt modelId="{F4DC2154-1666-4A20-9E39-70D432898AB6}" type="pres">
      <dgm:prSet presAssocID="{290A8C89-E303-4ADD-9A31-7A933717D564}" presName="hierChild6" presStyleCnt="0"/>
      <dgm:spPr/>
    </dgm:pt>
    <dgm:pt modelId="{208D9BB7-3981-4B0F-A323-7206A7CEE6F8}" type="pres">
      <dgm:prSet presAssocID="{290A8C89-E303-4ADD-9A31-7A933717D564}" presName="hierChild7" presStyleCnt="0"/>
      <dgm:spPr/>
    </dgm:pt>
    <dgm:pt modelId="{98FB9CED-9587-428C-AC6D-FB7E2BB652A2}" type="pres">
      <dgm:prSet presAssocID="{ACDC264F-BF69-4DEE-AA59-05881362F848}" presName="Name111" presStyleLbl="parChTrans1D3" presStyleIdx="4" presStyleCnt="15"/>
      <dgm:spPr/>
      <dgm:t>
        <a:bodyPr/>
        <a:lstStyle/>
        <a:p>
          <a:endParaRPr lang="ru-RU"/>
        </a:p>
      </dgm:t>
    </dgm:pt>
    <dgm:pt modelId="{A193828A-24A6-44DE-8EDD-33E05531B5C2}" type="pres">
      <dgm:prSet presAssocID="{1520F2AD-31BA-41F4-B402-58D2C334F2FC}" presName="hierRoot3" presStyleCnt="0">
        <dgm:presLayoutVars>
          <dgm:hierBranch val="init"/>
        </dgm:presLayoutVars>
      </dgm:prSet>
      <dgm:spPr/>
    </dgm:pt>
    <dgm:pt modelId="{F17853C2-52E8-4169-8E05-CEBE022AD232}" type="pres">
      <dgm:prSet presAssocID="{1520F2AD-31BA-41F4-B402-58D2C334F2FC}" presName="rootComposite3" presStyleCnt="0"/>
      <dgm:spPr/>
    </dgm:pt>
    <dgm:pt modelId="{71680B5C-0BCD-442B-9CBE-E29F54D0B740}" type="pres">
      <dgm:prSet presAssocID="{1520F2AD-31BA-41F4-B402-58D2C334F2FC}" presName="rootText3" presStyleLbl="asst1" presStyleIdx="5" presStyleCnt="18" custScaleX="231759" custScaleY="2667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19229B-946C-4F69-ACE6-CD7FC94B603B}" type="pres">
      <dgm:prSet presAssocID="{1520F2AD-31BA-41F4-B402-58D2C334F2FC}" presName="rootConnector3" presStyleLbl="asst1" presStyleIdx="5" presStyleCnt="18"/>
      <dgm:spPr/>
      <dgm:t>
        <a:bodyPr/>
        <a:lstStyle/>
        <a:p>
          <a:endParaRPr lang="ru-RU"/>
        </a:p>
      </dgm:t>
    </dgm:pt>
    <dgm:pt modelId="{1986335B-0451-48F9-BB61-3AB8FB960AD8}" type="pres">
      <dgm:prSet presAssocID="{1520F2AD-31BA-41F4-B402-58D2C334F2FC}" presName="hierChild6" presStyleCnt="0"/>
      <dgm:spPr/>
    </dgm:pt>
    <dgm:pt modelId="{3C100B94-E20F-44E2-9CB1-F74D1CA3B128}" type="pres">
      <dgm:prSet presAssocID="{1520F2AD-31BA-41F4-B402-58D2C334F2FC}" presName="hierChild7" presStyleCnt="0"/>
      <dgm:spPr/>
    </dgm:pt>
    <dgm:pt modelId="{1B467DA1-2738-403B-B53F-00BA8FB5EEE3}" type="pres">
      <dgm:prSet presAssocID="{C82FCEF7-1FB8-449C-A40C-AB67712B91A4}" presName="Name111" presStyleLbl="parChTrans1D3" presStyleIdx="5" presStyleCnt="15"/>
      <dgm:spPr/>
      <dgm:t>
        <a:bodyPr/>
        <a:lstStyle/>
        <a:p>
          <a:endParaRPr lang="ru-RU"/>
        </a:p>
      </dgm:t>
    </dgm:pt>
    <dgm:pt modelId="{3E39C82C-92E3-468E-A2CB-D046CA61522F}" type="pres">
      <dgm:prSet presAssocID="{B01EB6A1-D34C-4B9B-974F-85933B8E19E6}" presName="hierRoot3" presStyleCnt="0">
        <dgm:presLayoutVars>
          <dgm:hierBranch val="init"/>
        </dgm:presLayoutVars>
      </dgm:prSet>
      <dgm:spPr/>
    </dgm:pt>
    <dgm:pt modelId="{2AE26F04-C873-4B3E-A262-D37B23C7DE5B}" type="pres">
      <dgm:prSet presAssocID="{B01EB6A1-D34C-4B9B-974F-85933B8E19E6}" presName="rootComposite3" presStyleCnt="0"/>
      <dgm:spPr/>
    </dgm:pt>
    <dgm:pt modelId="{88453D22-D987-41CF-8D5B-D21B3127E23A}" type="pres">
      <dgm:prSet presAssocID="{B01EB6A1-D34C-4B9B-974F-85933B8E19E6}" presName="rootText3" presStyleLbl="asst1" presStyleIdx="6" presStyleCnt="18" custScaleX="376614" custScaleY="1682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E7EBC2-DD24-43F0-AA3B-D7C8315649D0}" type="pres">
      <dgm:prSet presAssocID="{B01EB6A1-D34C-4B9B-974F-85933B8E19E6}" presName="rootConnector3" presStyleLbl="asst1" presStyleIdx="6" presStyleCnt="18"/>
      <dgm:spPr/>
      <dgm:t>
        <a:bodyPr/>
        <a:lstStyle/>
        <a:p>
          <a:endParaRPr lang="ru-RU"/>
        </a:p>
      </dgm:t>
    </dgm:pt>
    <dgm:pt modelId="{145C950C-2DD0-4125-8782-876585089360}" type="pres">
      <dgm:prSet presAssocID="{B01EB6A1-D34C-4B9B-974F-85933B8E19E6}" presName="hierChild6" presStyleCnt="0"/>
      <dgm:spPr/>
    </dgm:pt>
    <dgm:pt modelId="{ECC58D72-EC90-47CB-93EC-4E9D8B011647}" type="pres">
      <dgm:prSet presAssocID="{B01EB6A1-D34C-4B9B-974F-85933B8E19E6}" presName="hierChild7" presStyleCnt="0"/>
      <dgm:spPr/>
    </dgm:pt>
    <dgm:pt modelId="{D848ABD3-A688-4A3E-9EC3-97E95AC74347}" type="pres">
      <dgm:prSet presAssocID="{FF1A4F6C-3799-4DFC-B611-E74EDD7CC19C}" presName="Name111" presStyleLbl="parChTrans1D3" presStyleIdx="6" presStyleCnt="15"/>
      <dgm:spPr/>
      <dgm:t>
        <a:bodyPr/>
        <a:lstStyle/>
        <a:p>
          <a:endParaRPr lang="ru-RU"/>
        </a:p>
      </dgm:t>
    </dgm:pt>
    <dgm:pt modelId="{56A751BF-B200-4C91-BF96-A3D72D31BA1D}" type="pres">
      <dgm:prSet presAssocID="{FE53115F-E48B-4AC2-BEAC-B0708DB3DA95}" presName="hierRoot3" presStyleCnt="0">
        <dgm:presLayoutVars>
          <dgm:hierBranch val="init"/>
        </dgm:presLayoutVars>
      </dgm:prSet>
      <dgm:spPr/>
    </dgm:pt>
    <dgm:pt modelId="{E11E3A07-DEE5-4345-9405-2003F5E1A02D}" type="pres">
      <dgm:prSet presAssocID="{FE53115F-E48B-4AC2-BEAC-B0708DB3DA95}" presName="rootComposite3" presStyleCnt="0"/>
      <dgm:spPr/>
    </dgm:pt>
    <dgm:pt modelId="{92ABD635-3FCB-47AB-9FE5-24A8045D33F5}" type="pres">
      <dgm:prSet presAssocID="{FE53115F-E48B-4AC2-BEAC-B0708DB3DA95}" presName="rootText3" presStyleLbl="asst1" presStyleIdx="7" presStyleCnt="18" custScaleX="190969" custScaleY="2096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8D0593-383D-4B04-877E-7396EF8B7EAA}" type="pres">
      <dgm:prSet presAssocID="{FE53115F-E48B-4AC2-BEAC-B0708DB3DA95}" presName="rootConnector3" presStyleLbl="asst1" presStyleIdx="7" presStyleCnt="18"/>
      <dgm:spPr/>
      <dgm:t>
        <a:bodyPr/>
        <a:lstStyle/>
        <a:p>
          <a:endParaRPr lang="ru-RU"/>
        </a:p>
      </dgm:t>
    </dgm:pt>
    <dgm:pt modelId="{39281EB0-A00A-4F05-8C43-146F7B514247}" type="pres">
      <dgm:prSet presAssocID="{FE53115F-E48B-4AC2-BEAC-B0708DB3DA95}" presName="hierChild6" presStyleCnt="0"/>
      <dgm:spPr/>
    </dgm:pt>
    <dgm:pt modelId="{32CCBF80-8155-4918-B7D1-805ED4B474AE}" type="pres">
      <dgm:prSet presAssocID="{FE53115F-E48B-4AC2-BEAC-B0708DB3DA95}" presName="hierChild7" presStyleCnt="0"/>
      <dgm:spPr/>
    </dgm:pt>
    <dgm:pt modelId="{E9A0C303-C7D9-4CEC-98A7-8A4BF5CCEB0A}" type="pres">
      <dgm:prSet presAssocID="{6CF5B005-55BF-4D15-9164-54F6A353613B}" presName="Name111" presStyleLbl="parChTrans1D2" presStyleIdx="2" presStyleCnt="4"/>
      <dgm:spPr/>
      <dgm:t>
        <a:bodyPr/>
        <a:lstStyle/>
        <a:p>
          <a:endParaRPr lang="ru-RU"/>
        </a:p>
      </dgm:t>
    </dgm:pt>
    <dgm:pt modelId="{A1D6FF7B-F7A3-44EA-8B5C-A3E8D739A97C}" type="pres">
      <dgm:prSet presAssocID="{5FB193DF-E4E3-4D0E-ABD5-6BABA7C901E7}" presName="hierRoot3" presStyleCnt="0">
        <dgm:presLayoutVars>
          <dgm:hierBranch val="init"/>
        </dgm:presLayoutVars>
      </dgm:prSet>
      <dgm:spPr/>
    </dgm:pt>
    <dgm:pt modelId="{8F9B968D-3CA5-4950-AA1A-0DE275173C61}" type="pres">
      <dgm:prSet presAssocID="{5FB193DF-E4E3-4D0E-ABD5-6BABA7C901E7}" presName="rootComposite3" presStyleCnt="0"/>
      <dgm:spPr/>
    </dgm:pt>
    <dgm:pt modelId="{6699D997-6C27-46FB-925C-800233802013}" type="pres">
      <dgm:prSet presAssocID="{5FB193DF-E4E3-4D0E-ABD5-6BABA7C901E7}" presName="rootText3" presStyleLbl="asst1" presStyleIdx="8" presStyleCnt="18" custScaleX="536581" custScaleY="1872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FAAEEB-8628-4418-938A-FF9E9A291B8E}" type="pres">
      <dgm:prSet presAssocID="{5FB193DF-E4E3-4D0E-ABD5-6BABA7C901E7}" presName="rootConnector3" presStyleLbl="asst1" presStyleIdx="8" presStyleCnt="18"/>
      <dgm:spPr/>
      <dgm:t>
        <a:bodyPr/>
        <a:lstStyle/>
        <a:p>
          <a:endParaRPr lang="ru-RU"/>
        </a:p>
      </dgm:t>
    </dgm:pt>
    <dgm:pt modelId="{ED59428D-BD61-47CF-ACF0-124952DC7DE8}" type="pres">
      <dgm:prSet presAssocID="{5FB193DF-E4E3-4D0E-ABD5-6BABA7C901E7}" presName="hierChild6" presStyleCnt="0"/>
      <dgm:spPr/>
    </dgm:pt>
    <dgm:pt modelId="{83E99793-5D1E-4661-A588-88A3C5EEBE05}" type="pres">
      <dgm:prSet presAssocID="{5FB193DF-E4E3-4D0E-ABD5-6BABA7C901E7}" presName="hierChild7" presStyleCnt="0"/>
      <dgm:spPr/>
    </dgm:pt>
    <dgm:pt modelId="{B6C0CDA2-225E-4CDC-A685-D144323052CB}" type="pres">
      <dgm:prSet presAssocID="{0BD7025C-C31B-4B5F-9880-701CB6443D3C}" presName="Name111" presStyleLbl="parChTrans1D3" presStyleIdx="7" presStyleCnt="15"/>
      <dgm:spPr/>
      <dgm:t>
        <a:bodyPr/>
        <a:lstStyle/>
        <a:p>
          <a:endParaRPr lang="ru-RU"/>
        </a:p>
      </dgm:t>
    </dgm:pt>
    <dgm:pt modelId="{AC571161-A7CA-4000-8A0B-CA6E0841CE94}" type="pres">
      <dgm:prSet presAssocID="{014F8645-DC78-41D1-9EEC-ECAF20FC5324}" presName="hierRoot3" presStyleCnt="0">
        <dgm:presLayoutVars>
          <dgm:hierBranch val="init"/>
        </dgm:presLayoutVars>
      </dgm:prSet>
      <dgm:spPr/>
    </dgm:pt>
    <dgm:pt modelId="{1171335A-4C19-4CB8-864E-CE757C23416E}" type="pres">
      <dgm:prSet presAssocID="{014F8645-DC78-41D1-9EEC-ECAF20FC5324}" presName="rootComposite3" presStyleCnt="0"/>
      <dgm:spPr/>
    </dgm:pt>
    <dgm:pt modelId="{5EB1B59E-8701-492A-9FF4-00A5568D0070}" type="pres">
      <dgm:prSet presAssocID="{014F8645-DC78-41D1-9EEC-ECAF20FC5324}" presName="rootText3" presStyleLbl="asst1" presStyleIdx="9" presStyleCnt="18" custScaleX="287333" custScaleY="150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840BCD-13DD-454D-9A36-C88F21BE4115}" type="pres">
      <dgm:prSet presAssocID="{014F8645-DC78-41D1-9EEC-ECAF20FC5324}" presName="rootConnector3" presStyleLbl="asst1" presStyleIdx="9" presStyleCnt="18"/>
      <dgm:spPr/>
      <dgm:t>
        <a:bodyPr/>
        <a:lstStyle/>
        <a:p>
          <a:endParaRPr lang="ru-RU"/>
        </a:p>
      </dgm:t>
    </dgm:pt>
    <dgm:pt modelId="{778EE2AB-29EA-4928-BDE7-150C751FE5D3}" type="pres">
      <dgm:prSet presAssocID="{014F8645-DC78-41D1-9EEC-ECAF20FC5324}" presName="hierChild6" presStyleCnt="0"/>
      <dgm:spPr/>
    </dgm:pt>
    <dgm:pt modelId="{49ECBB35-C404-466C-BD95-B67039039F03}" type="pres">
      <dgm:prSet presAssocID="{014F8645-DC78-41D1-9EEC-ECAF20FC5324}" presName="hierChild7" presStyleCnt="0"/>
      <dgm:spPr/>
    </dgm:pt>
    <dgm:pt modelId="{3276F583-6681-4ADF-919B-257AB8B131CF}" type="pres">
      <dgm:prSet presAssocID="{E16B9037-757E-4878-A640-131ABE7CF897}" presName="Name111" presStyleLbl="parChTrans1D3" presStyleIdx="8" presStyleCnt="15"/>
      <dgm:spPr/>
      <dgm:t>
        <a:bodyPr/>
        <a:lstStyle/>
        <a:p>
          <a:endParaRPr lang="ru-RU"/>
        </a:p>
      </dgm:t>
    </dgm:pt>
    <dgm:pt modelId="{142C108B-A6C0-41EA-AE1B-C25B79543FD5}" type="pres">
      <dgm:prSet presAssocID="{C676D356-24B3-47A0-8D0B-3CB16E64DAFA}" presName="hierRoot3" presStyleCnt="0">
        <dgm:presLayoutVars>
          <dgm:hierBranch val="init"/>
        </dgm:presLayoutVars>
      </dgm:prSet>
      <dgm:spPr/>
    </dgm:pt>
    <dgm:pt modelId="{F2C0B051-6CA7-447F-B21A-53655C86F4FA}" type="pres">
      <dgm:prSet presAssocID="{C676D356-24B3-47A0-8D0B-3CB16E64DAFA}" presName="rootComposite3" presStyleCnt="0"/>
      <dgm:spPr/>
    </dgm:pt>
    <dgm:pt modelId="{93439545-1D97-444E-9C3B-D50F5CB3F069}" type="pres">
      <dgm:prSet presAssocID="{C676D356-24B3-47A0-8D0B-3CB16E64DAFA}" presName="rootText3" presStyleLbl="asst1" presStyleIdx="10" presStyleCnt="18" custScaleX="311249" custScaleY="2246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BEBCF5-D70B-4AC9-AA9C-F7A425E5F694}" type="pres">
      <dgm:prSet presAssocID="{C676D356-24B3-47A0-8D0B-3CB16E64DAFA}" presName="rootConnector3" presStyleLbl="asst1" presStyleIdx="10" presStyleCnt="18"/>
      <dgm:spPr/>
      <dgm:t>
        <a:bodyPr/>
        <a:lstStyle/>
        <a:p>
          <a:endParaRPr lang="ru-RU"/>
        </a:p>
      </dgm:t>
    </dgm:pt>
    <dgm:pt modelId="{1DC1125C-DD36-47F7-AE38-046A41E4E5D4}" type="pres">
      <dgm:prSet presAssocID="{C676D356-24B3-47A0-8D0B-3CB16E64DAFA}" presName="hierChild6" presStyleCnt="0"/>
      <dgm:spPr/>
    </dgm:pt>
    <dgm:pt modelId="{E6D0D78E-82D9-4360-A356-210C2D14C9E0}" type="pres">
      <dgm:prSet presAssocID="{C676D356-24B3-47A0-8D0B-3CB16E64DAFA}" presName="hierChild7" presStyleCnt="0"/>
      <dgm:spPr/>
    </dgm:pt>
    <dgm:pt modelId="{70B6BA2B-2614-4EA5-9714-2D68C3054040}" type="pres">
      <dgm:prSet presAssocID="{9EE21752-9BC8-46F2-9CCA-8C88AEF2822F}" presName="Name111" presStyleLbl="parChTrans1D3" presStyleIdx="9" presStyleCnt="15"/>
      <dgm:spPr/>
      <dgm:t>
        <a:bodyPr/>
        <a:lstStyle/>
        <a:p>
          <a:endParaRPr lang="ru-RU"/>
        </a:p>
      </dgm:t>
    </dgm:pt>
    <dgm:pt modelId="{3F67F8A8-2177-409F-B5D6-31D3EC51450C}" type="pres">
      <dgm:prSet presAssocID="{C73EE2D3-618A-484F-BF56-2624A03D563F}" presName="hierRoot3" presStyleCnt="0">
        <dgm:presLayoutVars>
          <dgm:hierBranch val="init"/>
        </dgm:presLayoutVars>
      </dgm:prSet>
      <dgm:spPr/>
    </dgm:pt>
    <dgm:pt modelId="{C25323D0-31F0-4128-8206-90E645FF7D70}" type="pres">
      <dgm:prSet presAssocID="{C73EE2D3-618A-484F-BF56-2624A03D563F}" presName="rootComposite3" presStyleCnt="0"/>
      <dgm:spPr/>
    </dgm:pt>
    <dgm:pt modelId="{769CF512-E5E5-4F76-8659-911316030BE8}" type="pres">
      <dgm:prSet presAssocID="{C73EE2D3-618A-484F-BF56-2624A03D563F}" presName="rootText3" presStyleLbl="asst1" presStyleIdx="11" presStyleCnt="18" custScaleX="313225" custScaleY="216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62DFE2-7892-493E-A5FA-256C72C5AD5E}" type="pres">
      <dgm:prSet presAssocID="{C73EE2D3-618A-484F-BF56-2624A03D563F}" presName="rootConnector3" presStyleLbl="asst1" presStyleIdx="11" presStyleCnt="18"/>
      <dgm:spPr/>
      <dgm:t>
        <a:bodyPr/>
        <a:lstStyle/>
        <a:p>
          <a:endParaRPr lang="ru-RU"/>
        </a:p>
      </dgm:t>
    </dgm:pt>
    <dgm:pt modelId="{913BE6A0-55B0-4539-9A50-79E4A6736A30}" type="pres">
      <dgm:prSet presAssocID="{C73EE2D3-618A-484F-BF56-2624A03D563F}" presName="hierChild6" presStyleCnt="0"/>
      <dgm:spPr/>
    </dgm:pt>
    <dgm:pt modelId="{57BC78A7-007D-40E3-B371-F332A8A2BA69}" type="pres">
      <dgm:prSet presAssocID="{C73EE2D3-618A-484F-BF56-2624A03D563F}" presName="hierChild7" presStyleCnt="0"/>
      <dgm:spPr/>
    </dgm:pt>
    <dgm:pt modelId="{B7EF93B0-0C8B-4018-92C3-3340AC981366}" type="pres">
      <dgm:prSet presAssocID="{39B9F0A6-88C5-41BF-96B9-26521304F7DD}" presName="Name111" presStyleLbl="parChTrans1D3" presStyleIdx="10" presStyleCnt="15"/>
      <dgm:spPr/>
      <dgm:t>
        <a:bodyPr/>
        <a:lstStyle/>
        <a:p>
          <a:endParaRPr lang="ru-RU"/>
        </a:p>
      </dgm:t>
    </dgm:pt>
    <dgm:pt modelId="{3048D9F2-5F8B-49DB-A850-2988B5A17F61}" type="pres">
      <dgm:prSet presAssocID="{B785D7A9-7D72-43FF-9E33-F1359E35663C}" presName="hierRoot3" presStyleCnt="0">
        <dgm:presLayoutVars>
          <dgm:hierBranch val="init"/>
        </dgm:presLayoutVars>
      </dgm:prSet>
      <dgm:spPr/>
    </dgm:pt>
    <dgm:pt modelId="{7AD6D9FB-9E43-46DC-8D1B-23F45CEDF7A4}" type="pres">
      <dgm:prSet presAssocID="{B785D7A9-7D72-43FF-9E33-F1359E35663C}" presName="rootComposite3" presStyleCnt="0"/>
      <dgm:spPr/>
    </dgm:pt>
    <dgm:pt modelId="{44E5EA51-5C5B-430E-97EB-83FE9FF11A5B}" type="pres">
      <dgm:prSet presAssocID="{B785D7A9-7D72-43FF-9E33-F1359E35663C}" presName="rootText3" presStyleLbl="asst1" presStyleIdx="12" presStyleCnt="18" custScaleX="251041" custScaleY="1960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F9739-7C75-4CB6-BCEF-B643621F1C97}" type="pres">
      <dgm:prSet presAssocID="{B785D7A9-7D72-43FF-9E33-F1359E35663C}" presName="rootConnector3" presStyleLbl="asst1" presStyleIdx="12" presStyleCnt="18"/>
      <dgm:spPr/>
      <dgm:t>
        <a:bodyPr/>
        <a:lstStyle/>
        <a:p>
          <a:endParaRPr lang="ru-RU"/>
        </a:p>
      </dgm:t>
    </dgm:pt>
    <dgm:pt modelId="{7B08B628-2E96-43C6-A800-8DC3CF220455}" type="pres">
      <dgm:prSet presAssocID="{B785D7A9-7D72-43FF-9E33-F1359E35663C}" presName="hierChild6" presStyleCnt="0"/>
      <dgm:spPr/>
    </dgm:pt>
    <dgm:pt modelId="{161E5E47-8F35-488F-91BC-331FF4022415}" type="pres">
      <dgm:prSet presAssocID="{B785D7A9-7D72-43FF-9E33-F1359E35663C}" presName="hierChild7" presStyleCnt="0"/>
      <dgm:spPr/>
    </dgm:pt>
    <dgm:pt modelId="{3A73E982-45F7-47B2-B8D0-AEED9102429F}" type="pres">
      <dgm:prSet presAssocID="{1330EC31-CC3D-4F4D-AE34-A89C53A325D1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028F1A55-AE15-41A7-9758-E8CC9DDCBC01}" type="pres">
      <dgm:prSet presAssocID="{1CB709C9-DD75-4767-912A-F817F271DF51}" presName="hierRoot3" presStyleCnt="0">
        <dgm:presLayoutVars>
          <dgm:hierBranch val="init"/>
        </dgm:presLayoutVars>
      </dgm:prSet>
      <dgm:spPr/>
    </dgm:pt>
    <dgm:pt modelId="{476DE635-6C3D-4A00-A767-DAFDB5A1DE34}" type="pres">
      <dgm:prSet presAssocID="{1CB709C9-DD75-4767-912A-F817F271DF51}" presName="rootComposite3" presStyleCnt="0"/>
      <dgm:spPr/>
    </dgm:pt>
    <dgm:pt modelId="{3D20030D-D4B6-40EB-8CB1-B12A6429EB86}" type="pres">
      <dgm:prSet presAssocID="{1CB709C9-DD75-4767-912A-F817F271DF51}" presName="rootText3" presStyleLbl="asst1" presStyleIdx="13" presStyleCnt="18" custScaleX="602228" custScaleY="228654" custLinFactNeighborX="3620" custLinFactNeighborY="2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F72D6F-DF6C-4033-B993-F89A22F77AA2}" type="pres">
      <dgm:prSet presAssocID="{1CB709C9-DD75-4767-912A-F817F271DF51}" presName="rootConnector3" presStyleLbl="asst1" presStyleIdx="13" presStyleCnt="18"/>
      <dgm:spPr/>
      <dgm:t>
        <a:bodyPr/>
        <a:lstStyle/>
        <a:p>
          <a:endParaRPr lang="ru-RU"/>
        </a:p>
      </dgm:t>
    </dgm:pt>
    <dgm:pt modelId="{F19E8500-210A-4A47-B138-C97B1DC8ECE0}" type="pres">
      <dgm:prSet presAssocID="{1CB709C9-DD75-4767-912A-F817F271DF51}" presName="hierChild6" presStyleCnt="0"/>
      <dgm:spPr/>
    </dgm:pt>
    <dgm:pt modelId="{CDA1529E-9E9A-45AF-B14B-633D2F70CC9A}" type="pres">
      <dgm:prSet presAssocID="{1CB709C9-DD75-4767-912A-F817F271DF51}" presName="hierChild7" presStyleCnt="0"/>
      <dgm:spPr/>
    </dgm:pt>
    <dgm:pt modelId="{1048BBFE-10B7-4AF1-A956-E1693FEE41FD}" type="pres">
      <dgm:prSet presAssocID="{4F06BC8B-F6CC-447B-AEF8-B02354DB5B2C}" presName="Name111" presStyleLbl="parChTrans1D3" presStyleIdx="11" presStyleCnt="15"/>
      <dgm:spPr/>
      <dgm:t>
        <a:bodyPr/>
        <a:lstStyle/>
        <a:p>
          <a:endParaRPr lang="ru-RU"/>
        </a:p>
      </dgm:t>
    </dgm:pt>
    <dgm:pt modelId="{F99FD279-8C72-4001-BBD5-A26690F38078}" type="pres">
      <dgm:prSet presAssocID="{E5555F35-4779-499B-8F67-F448791F211E}" presName="hierRoot3" presStyleCnt="0">
        <dgm:presLayoutVars>
          <dgm:hierBranch val="init"/>
        </dgm:presLayoutVars>
      </dgm:prSet>
      <dgm:spPr/>
    </dgm:pt>
    <dgm:pt modelId="{B2FE09F0-991E-457F-8AD5-FB91CD983709}" type="pres">
      <dgm:prSet presAssocID="{E5555F35-4779-499B-8F67-F448791F211E}" presName="rootComposite3" presStyleCnt="0"/>
      <dgm:spPr/>
    </dgm:pt>
    <dgm:pt modelId="{9CEA6485-F337-4D7A-8E6C-38A483D67B04}" type="pres">
      <dgm:prSet presAssocID="{E5555F35-4779-499B-8F67-F448791F211E}" presName="rootText3" presStyleLbl="asst1" presStyleIdx="14" presStyleCnt="18" custScaleX="264424" custScaleY="2995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806FE-37F8-4E75-98A2-82E63549EF08}" type="pres">
      <dgm:prSet presAssocID="{E5555F35-4779-499B-8F67-F448791F211E}" presName="rootConnector3" presStyleLbl="asst1" presStyleIdx="14" presStyleCnt="18"/>
      <dgm:spPr/>
      <dgm:t>
        <a:bodyPr/>
        <a:lstStyle/>
        <a:p>
          <a:endParaRPr lang="ru-RU"/>
        </a:p>
      </dgm:t>
    </dgm:pt>
    <dgm:pt modelId="{DE959D09-4636-4132-A12A-D95012B08FE3}" type="pres">
      <dgm:prSet presAssocID="{E5555F35-4779-499B-8F67-F448791F211E}" presName="hierChild6" presStyleCnt="0"/>
      <dgm:spPr/>
    </dgm:pt>
    <dgm:pt modelId="{D8A83FA6-931C-477E-BD98-965A6D414D2A}" type="pres">
      <dgm:prSet presAssocID="{E5555F35-4779-499B-8F67-F448791F211E}" presName="hierChild7" presStyleCnt="0"/>
      <dgm:spPr/>
    </dgm:pt>
    <dgm:pt modelId="{3708AC6F-D27A-48B3-9E55-8ED052EDA48A}" type="pres">
      <dgm:prSet presAssocID="{B2737EBA-45A5-4910-8EC0-C83CD166401E}" presName="Name111" presStyleLbl="parChTrans1D3" presStyleIdx="12" presStyleCnt="15"/>
      <dgm:spPr/>
      <dgm:t>
        <a:bodyPr/>
        <a:lstStyle/>
        <a:p>
          <a:endParaRPr lang="ru-RU"/>
        </a:p>
      </dgm:t>
    </dgm:pt>
    <dgm:pt modelId="{48622ED0-74EA-42E5-AF06-21FD0E8D26D5}" type="pres">
      <dgm:prSet presAssocID="{45A59331-9758-4C0F-9EBE-1363A5A4AABC}" presName="hierRoot3" presStyleCnt="0">
        <dgm:presLayoutVars>
          <dgm:hierBranch val="init"/>
        </dgm:presLayoutVars>
      </dgm:prSet>
      <dgm:spPr/>
    </dgm:pt>
    <dgm:pt modelId="{8D2E0EF9-29D7-4332-90AE-1057BA65394D}" type="pres">
      <dgm:prSet presAssocID="{45A59331-9758-4C0F-9EBE-1363A5A4AABC}" presName="rootComposite3" presStyleCnt="0"/>
      <dgm:spPr/>
    </dgm:pt>
    <dgm:pt modelId="{3B1FD30C-861A-4F6B-9620-866C8FC9937C}" type="pres">
      <dgm:prSet presAssocID="{45A59331-9758-4C0F-9EBE-1363A5A4AABC}" presName="rootText3" presStyleLbl="asst1" presStyleIdx="15" presStyleCnt="18" custScaleX="309280" custScaleY="1910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01AF4D-1268-4938-83F2-35D2ED4BDF0C}" type="pres">
      <dgm:prSet presAssocID="{45A59331-9758-4C0F-9EBE-1363A5A4AABC}" presName="rootConnector3" presStyleLbl="asst1" presStyleIdx="15" presStyleCnt="18"/>
      <dgm:spPr/>
      <dgm:t>
        <a:bodyPr/>
        <a:lstStyle/>
        <a:p>
          <a:endParaRPr lang="ru-RU"/>
        </a:p>
      </dgm:t>
    </dgm:pt>
    <dgm:pt modelId="{AE949E29-9E36-40AC-903B-061476D51EA0}" type="pres">
      <dgm:prSet presAssocID="{45A59331-9758-4C0F-9EBE-1363A5A4AABC}" presName="hierChild6" presStyleCnt="0"/>
      <dgm:spPr/>
    </dgm:pt>
    <dgm:pt modelId="{F46E039A-2EEE-49D8-8836-A6041814F9A5}" type="pres">
      <dgm:prSet presAssocID="{45A59331-9758-4C0F-9EBE-1363A5A4AABC}" presName="hierChild7" presStyleCnt="0"/>
      <dgm:spPr/>
    </dgm:pt>
    <dgm:pt modelId="{5FC6FC67-818B-43F4-8B64-F424C66BC7DC}" type="pres">
      <dgm:prSet presAssocID="{BE11085D-0338-4B7C-910C-8C0A4678D5E6}" presName="Name111" presStyleLbl="parChTrans1D3" presStyleIdx="13" presStyleCnt="15"/>
      <dgm:spPr/>
      <dgm:t>
        <a:bodyPr/>
        <a:lstStyle/>
        <a:p>
          <a:endParaRPr lang="ru-RU"/>
        </a:p>
      </dgm:t>
    </dgm:pt>
    <dgm:pt modelId="{1EDB9139-7F2C-405B-8FF1-10588D8D41AB}" type="pres">
      <dgm:prSet presAssocID="{3DCC6629-A98C-4BF9-9CB6-4DAEECB992DE}" presName="hierRoot3" presStyleCnt="0">
        <dgm:presLayoutVars>
          <dgm:hierBranch val="init"/>
        </dgm:presLayoutVars>
      </dgm:prSet>
      <dgm:spPr/>
    </dgm:pt>
    <dgm:pt modelId="{BCD93F5D-B446-4B7E-BB83-E9F8EF853495}" type="pres">
      <dgm:prSet presAssocID="{3DCC6629-A98C-4BF9-9CB6-4DAEECB992DE}" presName="rootComposite3" presStyleCnt="0"/>
      <dgm:spPr/>
    </dgm:pt>
    <dgm:pt modelId="{E31B8E61-BC88-4C57-85D5-D75ACC9432A8}" type="pres">
      <dgm:prSet presAssocID="{3DCC6629-A98C-4BF9-9CB6-4DAEECB992DE}" presName="rootText3" presStyleLbl="asst1" presStyleIdx="16" presStyleCnt="18" custScaleX="449408" custScaleY="1783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AAC4CF-91AB-4F6D-9CCD-C823EC8F10E6}" type="pres">
      <dgm:prSet presAssocID="{3DCC6629-A98C-4BF9-9CB6-4DAEECB992DE}" presName="rootConnector3" presStyleLbl="asst1" presStyleIdx="16" presStyleCnt="18"/>
      <dgm:spPr/>
      <dgm:t>
        <a:bodyPr/>
        <a:lstStyle/>
        <a:p>
          <a:endParaRPr lang="ru-RU"/>
        </a:p>
      </dgm:t>
    </dgm:pt>
    <dgm:pt modelId="{D768F0C3-8985-49D0-A72E-9357BF084894}" type="pres">
      <dgm:prSet presAssocID="{3DCC6629-A98C-4BF9-9CB6-4DAEECB992DE}" presName="hierChild6" presStyleCnt="0"/>
      <dgm:spPr/>
    </dgm:pt>
    <dgm:pt modelId="{D37D3AE1-9F0E-4165-81B2-B34F41FCAA84}" type="pres">
      <dgm:prSet presAssocID="{3DCC6629-A98C-4BF9-9CB6-4DAEECB992DE}" presName="hierChild7" presStyleCnt="0"/>
      <dgm:spPr/>
    </dgm:pt>
    <dgm:pt modelId="{0ADA96D7-0B84-460C-A315-2F03A2D06C11}" type="pres">
      <dgm:prSet presAssocID="{85E8210E-C091-4919-A889-93B2B3FA4D30}" presName="Name111" presStyleLbl="parChTrans1D3" presStyleIdx="14" presStyleCnt="15"/>
      <dgm:spPr/>
      <dgm:t>
        <a:bodyPr/>
        <a:lstStyle/>
        <a:p>
          <a:endParaRPr lang="ru-RU"/>
        </a:p>
      </dgm:t>
    </dgm:pt>
    <dgm:pt modelId="{CEDE0EF5-BFE3-4330-A204-DB1BA8C7B44D}" type="pres">
      <dgm:prSet presAssocID="{C69B643C-23CD-42EB-955C-270784FDBB76}" presName="hierRoot3" presStyleCnt="0">
        <dgm:presLayoutVars>
          <dgm:hierBranch val="init"/>
        </dgm:presLayoutVars>
      </dgm:prSet>
      <dgm:spPr/>
    </dgm:pt>
    <dgm:pt modelId="{5EFB4599-A9AA-4F9D-B94B-7411F9324186}" type="pres">
      <dgm:prSet presAssocID="{C69B643C-23CD-42EB-955C-270784FDBB76}" presName="rootComposite3" presStyleCnt="0"/>
      <dgm:spPr/>
    </dgm:pt>
    <dgm:pt modelId="{9C9C9DB5-47A1-4C0A-90E5-0F949FE2556D}" type="pres">
      <dgm:prSet presAssocID="{C69B643C-23CD-42EB-955C-270784FDBB76}" presName="rootText3" presStyleLbl="asst1" presStyleIdx="17" presStyleCnt="18" custScaleX="325331" custScaleY="168546" custLinFactNeighborX="-3380" custLinFactNeighborY="12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03EBB7-0B31-4FD8-806B-DFFAD0D03A4A}" type="pres">
      <dgm:prSet presAssocID="{C69B643C-23CD-42EB-955C-270784FDBB76}" presName="rootConnector3" presStyleLbl="asst1" presStyleIdx="17" presStyleCnt="18"/>
      <dgm:spPr/>
      <dgm:t>
        <a:bodyPr/>
        <a:lstStyle/>
        <a:p>
          <a:endParaRPr lang="ru-RU"/>
        </a:p>
      </dgm:t>
    </dgm:pt>
    <dgm:pt modelId="{C970B620-A58F-4D22-88E0-878602D5AFE0}" type="pres">
      <dgm:prSet presAssocID="{C69B643C-23CD-42EB-955C-270784FDBB76}" presName="hierChild6" presStyleCnt="0"/>
      <dgm:spPr/>
    </dgm:pt>
    <dgm:pt modelId="{3CF7C5B4-E846-4026-9A85-AB1298F9A39A}" type="pres">
      <dgm:prSet presAssocID="{C69B643C-23CD-42EB-955C-270784FDBB76}" presName="hierChild7" presStyleCnt="0"/>
      <dgm:spPr/>
    </dgm:pt>
  </dgm:ptLst>
  <dgm:cxnLst>
    <dgm:cxn modelId="{5123D0FB-A97A-4F33-B1AB-841CC785D29D}" srcId="{5FB193DF-E4E3-4D0E-ABD5-6BABA7C901E7}" destId="{C676D356-24B3-47A0-8D0B-3CB16E64DAFA}" srcOrd="1" destOrd="0" parTransId="{E16B9037-757E-4878-A640-131ABE7CF897}" sibTransId="{094C4D40-F363-46C3-A032-C8908476A3EA}"/>
    <dgm:cxn modelId="{F276A85B-863A-47B9-A7B6-A106869068CF}" srcId="{1CB709C9-DD75-4767-912A-F817F271DF51}" destId="{E5555F35-4779-499B-8F67-F448791F211E}" srcOrd="0" destOrd="0" parTransId="{4F06BC8B-F6CC-447B-AEF8-B02354DB5B2C}" sibTransId="{1D17F561-A563-46A5-A759-DE87B6B507E8}"/>
    <dgm:cxn modelId="{1A4CF003-30AA-457C-A185-4EBD5153A296}" srcId="{CDAE4CF9-27DB-436C-8CEF-0B3446E28E29}" destId="{FD4F9718-433E-4085-9665-C6EBB0D4B9DE}" srcOrd="2" destOrd="0" parTransId="{2E08F499-BB87-4868-B161-CB90FF5D8FA4}" sibTransId="{8FF62D17-5E59-493B-8497-5CA525C97149}"/>
    <dgm:cxn modelId="{7C641117-D8E3-45C4-AEBF-66D693C17D02}" type="presOf" srcId="{BE11085D-0338-4B7C-910C-8C0A4678D5E6}" destId="{5FC6FC67-818B-43F4-8B64-F424C66BC7DC}" srcOrd="0" destOrd="0" presId="urn:microsoft.com/office/officeart/2005/8/layout/orgChart1"/>
    <dgm:cxn modelId="{28F594E4-DAC8-455C-A957-69702545A263}" type="presOf" srcId="{45A59331-9758-4C0F-9EBE-1363A5A4AABC}" destId="{3B1FD30C-861A-4F6B-9620-866C8FC9937C}" srcOrd="0" destOrd="0" presId="urn:microsoft.com/office/officeart/2005/8/layout/orgChart1"/>
    <dgm:cxn modelId="{A4EC1D3B-6A0E-48E1-AD92-29D16F392B76}" type="presOf" srcId="{1330EC31-CC3D-4F4D-AE34-A89C53A325D1}" destId="{3A73E982-45F7-47B2-B8D0-AEED9102429F}" srcOrd="0" destOrd="0" presId="urn:microsoft.com/office/officeart/2005/8/layout/orgChart1"/>
    <dgm:cxn modelId="{718216CF-7022-4A8B-9049-2CFAA514B3A1}" srcId="{37EC3B51-AEEC-418B-8946-A656E661975C}" destId="{290A8C89-E303-4ADD-9A31-7A933717D564}" srcOrd="1" destOrd="0" parTransId="{1BD881E6-F736-4206-8EE7-CFB5903DE76D}" sibTransId="{54C6C37C-F620-4B2F-AB66-38EF2E81C633}"/>
    <dgm:cxn modelId="{2D08B9DB-1B34-4FF1-8E7C-69F622AB8926}" type="presOf" srcId="{A490FA84-C881-4185-A76B-352B2B3A7772}" destId="{44D8F4D7-C379-4121-B96E-DCC86272590F}" srcOrd="0" destOrd="0" presId="urn:microsoft.com/office/officeart/2005/8/layout/orgChart1"/>
    <dgm:cxn modelId="{C068C4FC-92E6-4F57-9C6E-C50DC9E09AD9}" type="presOf" srcId="{C73EE2D3-618A-484F-BF56-2624A03D563F}" destId="{1762DFE2-7892-493E-A5FA-256C72C5AD5E}" srcOrd="1" destOrd="0" presId="urn:microsoft.com/office/officeart/2005/8/layout/orgChart1"/>
    <dgm:cxn modelId="{B7E20D8B-F4C6-40C3-8CA2-92F10846481D}" type="presOf" srcId="{ACDC264F-BF69-4DEE-AA59-05881362F848}" destId="{98FB9CED-9587-428C-AC6D-FB7E2BB652A2}" srcOrd="0" destOrd="0" presId="urn:microsoft.com/office/officeart/2005/8/layout/orgChart1"/>
    <dgm:cxn modelId="{D4701BF9-E521-4315-A2D4-62807DBF28BB}" srcId="{290A8C89-E303-4ADD-9A31-7A933717D564}" destId="{1520F2AD-31BA-41F4-B402-58D2C334F2FC}" srcOrd="0" destOrd="0" parTransId="{ACDC264F-BF69-4DEE-AA59-05881362F848}" sibTransId="{4226EEB8-934B-43E1-893F-B64B8299D47E}"/>
    <dgm:cxn modelId="{5C4AB293-D926-4F59-A3E3-4133D616748C}" type="presOf" srcId="{4F06BC8B-F6CC-447B-AEF8-B02354DB5B2C}" destId="{1048BBFE-10B7-4AF1-A956-E1693FEE41FD}" srcOrd="0" destOrd="0" presId="urn:microsoft.com/office/officeart/2005/8/layout/orgChart1"/>
    <dgm:cxn modelId="{21CFF583-8D39-4D77-BFEC-C4ABE98CCB9C}" srcId="{CDAE4CF9-27DB-436C-8CEF-0B3446E28E29}" destId="{51757082-9A6C-42BC-92F3-DB2429EA9D7E}" srcOrd="1" destOrd="0" parTransId="{0A26629B-8CA8-4F26-959B-8C861AC2CBF5}" sibTransId="{859FD86F-619F-48AB-9E5D-4B177A112A66}"/>
    <dgm:cxn modelId="{839E13E8-30CF-499C-94A1-EF98EF63C46F}" type="presOf" srcId="{C73EE2D3-618A-484F-BF56-2624A03D563F}" destId="{769CF512-E5E5-4F76-8659-911316030BE8}" srcOrd="0" destOrd="0" presId="urn:microsoft.com/office/officeart/2005/8/layout/orgChart1"/>
    <dgm:cxn modelId="{E061E0BC-AC48-4BED-9DBA-B22F1988F469}" type="presOf" srcId="{B785D7A9-7D72-43FF-9E33-F1359E35663C}" destId="{633F9739-7C75-4CB6-BCEF-B643621F1C97}" srcOrd="1" destOrd="0" presId="urn:microsoft.com/office/officeart/2005/8/layout/orgChart1"/>
    <dgm:cxn modelId="{D27331DF-AB9E-400A-A276-9A405773FEED}" srcId="{8CD7BA4F-360F-4BC9-8593-A96FD5FC32D2}" destId="{37EC3B51-AEEC-418B-8946-A656E661975C}" srcOrd="0" destOrd="0" parTransId="{9397DA5C-9EBB-4701-980D-66C196800026}" sibTransId="{715D2E72-93E6-48EE-9640-92136A1BC5E4}"/>
    <dgm:cxn modelId="{654BC676-E7C6-4C1F-A93A-656767237AEE}" srcId="{5FB193DF-E4E3-4D0E-ABD5-6BABA7C901E7}" destId="{B785D7A9-7D72-43FF-9E33-F1359E35663C}" srcOrd="3" destOrd="0" parTransId="{39B9F0A6-88C5-41BF-96B9-26521304F7DD}" sibTransId="{672D3EB1-4F61-4EFD-838C-A2AFB9DAC7C1}"/>
    <dgm:cxn modelId="{D7F2EAD1-5060-4F6E-9366-B8FB77B090D5}" srcId="{CDAE4CF9-27DB-436C-8CEF-0B3446E28E29}" destId="{509FEA46-8156-4B5C-BBFD-B1EC5254A9EC}" srcOrd="3" destOrd="0" parTransId="{AA0928C0-62C8-4A5B-8DA0-5BFF814D67BB}" sibTransId="{9386AD94-48FB-47BE-B024-9FAD4E556470}"/>
    <dgm:cxn modelId="{6AE5F79D-AFDF-481E-870F-7EB3F81F027C}" type="presOf" srcId="{0A26629B-8CA8-4F26-959B-8C861AC2CBF5}" destId="{4450CFD5-3BF0-42AA-9268-A9DCD79570EE}" srcOrd="0" destOrd="0" presId="urn:microsoft.com/office/officeart/2005/8/layout/orgChart1"/>
    <dgm:cxn modelId="{A283BD81-68AF-4897-8B86-67D0CD2AA9FD}" type="presOf" srcId="{CDAE4CF9-27DB-436C-8CEF-0B3446E28E29}" destId="{3F7C718B-C073-4EB5-AD58-C3B870190603}" srcOrd="0" destOrd="0" presId="urn:microsoft.com/office/officeart/2005/8/layout/orgChart1"/>
    <dgm:cxn modelId="{6AAC3B8E-CA37-4515-8CCA-6C62107C672C}" type="presOf" srcId="{509FEA46-8156-4B5C-BBFD-B1EC5254A9EC}" destId="{A572B01D-D7D9-4FF2-A3D0-71F6405EA997}" srcOrd="1" destOrd="0" presId="urn:microsoft.com/office/officeart/2005/8/layout/orgChart1"/>
    <dgm:cxn modelId="{0176F3EE-3E1A-4B38-A6CA-BDAF72DB7D2A}" type="presOf" srcId="{CDAE4CF9-27DB-436C-8CEF-0B3446E28E29}" destId="{6B7BF3AE-927A-47AB-9D70-A924CA1B35B4}" srcOrd="1" destOrd="0" presId="urn:microsoft.com/office/officeart/2005/8/layout/orgChart1"/>
    <dgm:cxn modelId="{B1A2D606-86EC-4687-81CD-11BDE4C75BC4}" type="presOf" srcId="{014F8645-DC78-41D1-9EEC-ECAF20FC5324}" destId="{5EB1B59E-8701-492A-9FF4-00A5568D0070}" srcOrd="0" destOrd="0" presId="urn:microsoft.com/office/officeart/2005/8/layout/orgChart1"/>
    <dgm:cxn modelId="{F0E0E402-1C38-4996-934A-90E4E96277B6}" type="presOf" srcId="{9EE21752-9BC8-46F2-9CCA-8C88AEF2822F}" destId="{70B6BA2B-2614-4EA5-9714-2D68C3054040}" srcOrd="0" destOrd="0" presId="urn:microsoft.com/office/officeart/2005/8/layout/orgChart1"/>
    <dgm:cxn modelId="{7894A199-9358-4D3B-928C-A5AC87DAA3D4}" srcId="{1CB709C9-DD75-4767-912A-F817F271DF51}" destId="{45A59331-9758-4C0F-9EBE-1363A5A4AABC}" srcOrd="1" destOrd="0" parTransId="{B2737EBA-45A5-4910-8EC0-C83CD166401E}" sibTransId="{90BEA795-5654-4A3E-B457-12D9CD3CAA32}"/>
    <dgm:cxn modelId="{759DE328-E26D-4E7F-B4F7-76BB5CB390F6}" type="presOf" srcId="{B785D7A9-7D72-43FF-9E33-F1359E35663C}" destId="{44E5EA51-5C5B-430E-97EB-83FE9FF11A5B}" srcOrd="0" destOrd="0" presId="urn:microsoft.com/office/officeart/2005/8/layout/orgChart1"/>
    <dgm:cxn modelId="{6C8CDF4E-0DE2-4A25-BC68-FF6FA0C4EBED}" type="presOf" srcId="{0BD7025C-C31B-4B5F-9880-701CB6443D3C}" destId="{B6C0CDA2-225E-4CDC-A685-D144323052CB}" srcOrd="0" destOrd="0" presId="urn:microsoft.com/office/officeart/2005/8/layout/orgChart1"/>
    <dgm:cxn modelId="{73FB708A-7909-42FF-A7AE-47A9BF5E1DE9}" type="presOf" srcId="{509FEA46-8156-4B5C-BBFD-B1EC5254A9EC}" destId="{E61DCBF2-4FE7-4A10-BED7-19DB32B22DE1}" srcOrd="0" destOrd="0" presId="urn:microsoft.com/office/officeart/2005/8/layout/orgChart1"/>
    <dgm:cxn modelId="{A14A6730-B506-4CD7-BB29-575B9B0F2964}" type="presOf" srcId="{37EC3B51-AEEC-418B-8946-A656E661975C}" destId="{3DDBA2D6-9049-46DA-A050-580D7CB89B49}" srcOrd="0" destOrd="0" presId="urn:microsoft.com/office/officeart/2005/8/layout/orgChart1"/>
    <dgm:cxn modelId="{CA891FA9-E75E-450E-97C9-A556EB364B86}" srcId="{1CB709C9-DD75-4767-912A-F817F271DF51}" destId="{C69B643C-23CD-42EB-955C-270784FDBB76}" srcOrd="3" destOrd="0" parTransId="{85E8210E-C091-4919-A889-93B2B3FA4D30}" sibTransId="{E5EDF1E3-122B-4843-A992-375FEFEE153F}"/>
    <dgm:cxn modelId="{536F7BB3-23BB-4047-A995-833BF0F04587}" type="presOf" srcId="{1520F2AD-31BA-41F4-B402-58D2C334F2FC}" destId="{71680B5C-0BCD-442B-9CBE-E29F54D0B740}" srcOrd="0" destOrd="0" presId="urn:microsoft.com/office/officeart/2005/8/layout/orgChart1"/>
    <dgm:cxn modelId="{21CF61E3-3C0F-4FEC-A704-27474B22A46D}" type="presOf" srcId="{6CF5B005-55BF-4D15-9164-54F6A353613B}" destId="{E9A0C303-C7D9-4CEC-98A7-8A4BF5CCEB0A}" srcOrd="0" destOrd="0" presId="urn:microsoft.com/office/officeart/2005/8/layout/orgChart1"/>
    <dgm:cxn modelId="{BA77B449-534B-49CD-A573-291D54C9CC72}" type="presOf" srcId="{FF1A4F6C-3799-4DFC-B611-E74EDD7CC19C}" destId="{D848ABD3-A688-4A3E-9EC3-97E95AC74347}" srcOrd="0" destOrd="0" presId="urn:microsoft.com/office/officeart/2005/8/layout/orgChart1"/>
    <dgm:cxn modelId="{AD676BCD-6DBD-4093-B1EE-2F51877532AE}" type="presOf" srcId="{3DCC6629-A98C-4BF9-9CB6-4DAEECB992DE}" destId="{18AAC4CF-91AB-4F6D-9CCD-C823EC8F10E6}" srcOrd="1" destOrd="0" presId="urn:microsoft.com/office/officeart/2005/8/layout/orgChart1"/>
    <dgm:cxn modelId="{BF564503-BF8B-48D4-A5A8-6767381A3D82}" type="presOf" srcId="{FE53115F-E48B-4AC2-BEAC-B0708DB3DA95}" destId="{92ABD635-3FCB-47AB-9FE5-24A8045D33F5}" srcOrd="0" destOrd="0" presId="urn:microsoft.com/office/officeart/2005/8/layout/orgChart1"/>
    <dgm:cxn modelId="{29F79737-934A-4EB7-9F35-E5CDEDD2CE6D}" type="presOf" srcId="{290A8C89-E303-4ADD-9A31-7A933717D564}" destId="{3FE4E40D-A121-4446-B75C-1B2B206D7E69}" srcOrd="0" destOrd="0" presId="urn:microsoft.com/office/officeart/2005/8/layout/orgChart1"/>
    <dgm:cxn modelId="{C1FDD24F-3990-4EBE-B5B6-75A1C4DBB4C7}" type="presOf" srcId="{51757082-9A6C-42BC-92F3-DB2429EA9D7E}" destId="{01ABAAD6-49FB-4E27-B0EE-E9F88EC9FA1D}" srcOrd="0" destOrd="0" presId="urn:microsoft.com/office/officeart/2005/8/layout/orgChart1"/>
    <dgm:cxn modelId="{BF5CFB17-26AC-4CEA-97C4-09A424B2820D}" type="presOf" srcId="{C82FCEF7-1FB8-449C-A40C-AB67712B91A4}" destId="{1B467DA1-2738-403B-B53F-00BA8FB5EEE3}" srcOrd="0" destOrd="0" presId="urn:microsoft.com/office/officeart/2005/8/layout/orgChart1"/>
    <dgm:cxn modelId="{1ED347D6-BDEA-4ACC-8B40-1EB7FA8FBFFE}" type="presOf" srcId="{16735BDA-04C7-4C48-9438-891D6913B075}" destId="{CC5DC69C-D70C-4247-AB56-6D50F8C1E323}" srcOrd="0" destOrd="0" presId="urn:microsoft.com/office/officeart/2005/8/layout/orgChart1"/>
    <dgm:cxn modelId="{0431EED1-9656-408A-BF33-04512627F4D6}" srcId="{5FB193DF-E4E3-4D0E-ABD5-6BABA7C901E7}" destId="{C73EE2D3-618A-484F-BF56-2624A03D563F}" srcOrd="2" destOrd="0" parTransId="{9EE21752-9BC8-46F2-9CCA-8C88AEF2822F}" sibTransId="{D364AED1-A1FE-4CCB-B3B8-293E464A626F}"/>
    <dgm:cxn modelId="{2D85801F-9566-41AA-8107-09B6ADD56CAF}" srcId="{37EC3B51-AEEC-418B-8946-A656E661975C}" destId="{1CB709C9-DD75-4767-912A-F817F271DF51}" srcOrd="3" destOrd="0" parTransId="{1330EC31-CC3D-4F4D-AE34-A89C53A325D1}" sibTransId="{2227B26F-3FD1-4E65-ADB3-1045582179F1}"/>
    <dgm:cxn modelId="{27B81E9A-8923-4D44-9D5C-45A765EB7C3C}" type="presOf" srcId="{2E08F499-BB87-4868-B161-CB90FF5D8FA4}" destId="{0835B7C8-9AB6-4DFF-879B-49F3DAADC8D0}" srcOrd="0" destOrd="0" presId="urn:microsoft.com/office/officeart/2005/8/layout/orgChart1"/>
    <dgm:cxn modelId="{C43D428D-6FAE-4A55-8311-1CA585F7737D}" type="presOf" srcId="{1CB709C9-DD75-4767-912A-F817F271DF51}" destId="{EBF72D6F-DF6C-4033-B993-F89A22F77AA2}" srcOrd="1" destOrd="0" presId="urn:microsoft.com/office/officeart/2005/8/layout/orgChart1"/>
    <dgm:cxn modelId="{8EFCC734-6CD0-45B4-821F-ABD909B97412}" type="presOf" srcId="{39B9F0A6-88C5-41BF-96B9-26521304F7DD}" destId="{B7EF93B0-0C8B-4018-92C3-3340AC981366}" srcOrd="0" destOrd="0" presId="urn:microsoft.com/office/officeart/2005/8/layout/orgChart1"/>
    <dgm:cxn modelId="{87F58033-BA51-4280-936B-A602DF10A0B7}" type="presOf" srcId="{C676D356-24B3-47A0-8D0B-3CB16E64DAFA}" destId="{54BEBCF5-D70B-4AC9-AA9C-F7A425E5F694}" srcOrd="1" destOrd="0" presId="urn:microsoft.com/office/officeart/2005/8/layout/orgChart1"/>
    <dgm:cxn modelId="{60D92E95-44DF-48CB-AA7C-341599F754D3}" type="presOf" srcId="{FD4F9718-433E-4085-9665-C6EBB0D4B9DE}" destId="{FB6F4DFA-3CAE-4E08-A52D-784DBA061D4B}" srcOrd="1" destOrd="0" presId="urn:microsoft.com/office/officeart/2005/8/layout/orgChart1"/>
    <dgm:cxn modelId="{1C4D2E92-80AC-42CE-A8D1-2497633F7CC6}" type="presOf" srcId="{1520F2AD-31BA-41F4-B402-58D2C334F2FC}" destId="{0A19229B-946C-4F69-ACE6-CD7FC94B603B}" srcOrd="1" destOrd="0" presId="urn:microsoft.com/office/officeart/2005/8/layout/orgChart1"/>
    <dgm:cxn modelId="{0DDC8889-0325-48DB-8AB8-A0B98FCB54EB}" type="presOf" srcId="{5FB193DF-E4E3-4D0E-ABD5-6BABA7C901E7}" destId="{6699D997-6C27-46FB-925C-800233802013}" srcOrd="0" destOrd="0" presId="urn:microsoft.com/office/officeart/2005/8/layout/orgChart1"/>
    <dgm:cxn modelId="{850568CD-203F-4339-8410-59C8F05B6771}" type="presOf" srcId="{014F8645-DC78-41D1-9EEC-ECAF20FC5324}" destId="{72840BCD-13DD-454D-9A36-C88F21BE4115}" srcOrd="1" destOrd="0" presId="urn:microsoft.com/office/officeart/2005/8/layout/orgChart1"/>
    <dgm:cxn modelId="{65556575-D0D5-4F5C-A983-D933DCDBA34D}" type="presOf" srcId="{290A8C89-E303-4ADD-9A31-7A933717D564}" destId="{6B1AC498-6753-4787-A915-E7EFB3C3EDCC}" srcOrd="1" destOrd="0" presId="urn:microsoft.com/office/officeart/2005/8/layout/orgChart1"/>
    <dgm:cxn modelId="{7FD26F10-3AC4-42D2-A270-A71CF1F012BA}" type="presOf" srcId="{E16B9037-757E-4878-A640-131ABE7CF897}" destId="{3276F583-6681-4ADF-919B-257AB8B131CF}" srcOrd="0" destOrd="0" presId="urn:microsoft.com/office/officeart/2005/8/layout/orgChart1"/>
    <dgm:cxn modelId="{0ABE1D5A-8FC3-4C8A-AE20-F050825C881F}" type="presOf" srcId="{C676D356-24B3-47A0-8D0B-3CB16E64DAFA}" destId="{93439545-1D97-444E-9C3B-D50F5CB3F069}" srcOrd="0" destOrd="0" presId="urn:microsoft.com/office/officeart/2005/8/layout/orgChart1"/>
    <dgm:cxn modelId="{B26054F6-0BEC-4F18-BDA4-5516F19A347C}" type="presOf" srcId="{5FB193DF-E4E3-4D0E-ABD5-6BABA7C901E7}" destId="{BCFAAEEB-8628-4418-938A-FF9E9A291B8E}" srcOrd="1" destOrd="0" presId="urn:microsoft.com/office/officeart/2005/8/layout/orgChart1"/>
    <dgm:cxn modelId="{160BEF5D-7176-4C2C-B23D-8392AA58F3EC}" type="presOf" srcId="{E5555F35-4779-499B-8F67-F448791F211E}" destId="{75A806FE-37F8-4E75-98A2-82E63549EF08}" srcOrd="1" destOrd="0" presId="urn:microsoft.com/office/officeart/2005/8/layout/orgChart1"/>
    <dgm:cxn modelId="{403DF526-7741-4BFC-B8E0-08287D6DA8E3}" srcId="{1CB709C9-DD75-4767-912A-F817F271DF51}" destId="{3DCC6629-A98C-4BF9-9CB6-4DAEECB992DE}" srcOrd="2" destOrd="0" parTransId="{BE11085D-0338-4B7C-910C-8C0A4678D5E6}" sibTransId="{11A56D98-73C3-4D2B-8174-3BA820BBBC31}"/>
    <dgm:cxn modelId="{4D15FA25-2BA0-448C-AA2E-58CDAB1838F0}" type="presOf" srcId="{37EC3B51-AEEC-418B-8946-A656E661975C}" destId="{08852501-0B8F-4B25-BE6E-A883800EA437}" srcOrd="1" destOrd="0" presId="urn:microsoft.com/office/officeart/2005/8/layout/orgChart1"/>
    <dgm:cxn modelId="{C853F8D5-2929-4751-8ABC-AA86AB779B42}" type="presOf" srcId="{1CB709C9-DD75-4767-912A-F817F271DF51}" destId="{3D20030D-D4B6-40EB-8CB1-B12A6429EB86}" srcOrd="0" destOrd="0" presId="urn:microsoft.com/office/officeart/2005/8/layout/orgChart1"/>
    <dgm:cxn modelId="{8EBF6EDA-0C8F-4C3C-A305-91D4FFD182D5}" type="presOf" srcId="{DC86CA81-4286-4E22-982E-5D690D3BD0C7}" destId="{30914104-1257-41BD-AE48-F4081923D5B6}" srcOrd="0" destOrd="0" presId="urn:microsoft.com/office/officeart/2005/8/layout/orgChart1"/>
    <dgm:cxn modelId="{78C53F50-3CF6-4B8E-838F-475DE04B7BBE}" type="presOf" srcId="{C69B643C-23CD-42EB-955C-270784FDBB76}" destId="{9C9C9DB5-47A1-4C0A-90E5-0F949FE2556D}" srcOrd="0" destOrd="0" presId="urn:microsoft.com/office/officeart/2005/8/layout/orgChart1"/>
    <dgm:cxn modelId="{B8CAED8F-BE53-4920-B33D-57A5ACC616D7}" type="presOf" srcId="{1BD881E6-F736-4206-8EE7-CFB5903DE76D}" destId="{10C53216-04DD-4DDB-9624-F7D7512CB23C}" srcOrd="0" destOrd="0" presId="urn:microsoft.com/office/officeart/2005/8/layout/orgChart1"/>
    <dgm:cxn modelId="{3E56D8B3-86B0-42C3-9BB8-85A9101A7413}" type="presOf" srcId="{45A59331-9758-4C0F-9EBE-1363A5A4AABC}" destId="{4901AF4D-1268-4938-83F2-35D2ED4BDF0C}" srcOrd="1" destOrd="0" presId="urn:microsoft.com/office/officeart/2005/8/layout/orgChart1"/>
    <dgm:cxn modelId="{4E0410A4-E2AF-4ADB-BF74-BD4DF9207982}" srcId="{37EC3B51-AEEC-418B-8946-A656E661975C}" destId="{CDAE4CF9-27DB-436C-8CEF-0B3446E28E29}" srcOrd="0" destOrd="0" parTransId="{A490FA84-C881-4185-A76B-352B2B3A7772}" sibTransId="{F242A20B-4235-4391-9D4D-A316738DB887}"/>
    <dgm:cxn modelId="{77EE9984-5128-4F64-BDA7-27C49A275330}" srcId="{290A8C89-E303-4ADD-9A31-7A933717D564}" destId="{FE53115F-E48B-4AC2-BEAC-B0708DB3DA95}" srcOrd="2" destOrd="0" parTransId="{FF1A4F6C-3799-4DFC-B611-E74EDD7CC19C}" sibTransId="{B4BB5117-96C4-4811-8511-56501E40BFA2}"/>
    <dgm:cxn modelId="{86F0820F-7EF4-4FFC-A4B3-F817A8B0C271}" type="presOf" srcId="{AA0928C0-62C8-4A5B-8DA0-5BFF814D67BB}" destId="{A3126C4A-03BB-4AE8-83E6-30BE33C04D72}" srcOrd="0" destOrd="0" presId="urn:microsoft.com/office/officeart/2005/8/layout/orgChart1"/>
    <dgm:cxn modelId="{31D36092-A23A-413C-A2FA-B80057B23EDC}" type="presOf" srcId="{DC86CA81-4286-4E22-982E-5D690D3BD0C7}" destId="{DEFE16C1-8F93-47D0-9EF8-22CBF528466D}" srcOrd="1" destOrd="0" presId="urn:microsoft.com/office/officeart/2005/8/layout/orgChart1"/>
    <dgm:cxn modelId="{6AFCAE3D-57BC-4C9E-88C0-D45A72772650}" srcId="{CDAE4CF9-27DB-436C-8CEF-0B3446E28E29}" destId="{DC86CA81-4286-4E22-982E-5D690D3BD0C7}" srcOrd="0" destOrd="0" parTransId="{16735BDA-04C7-4C48-9438-891D6913B075}" sibTransId="{911B1235-E787-4902-8363-89441936C355}"/>
    <dgm:cxn modelId="{46CBA4BF-6C48-4207-B87B-3EE1669D81EF}" srcId="{290A8C89-E303-4ADD-9A31-7A933717D564}" destId="{B01EB6A1-D34C-4B9B-974F-85933B8E19E6}" srcOrd="1" destOrd="0" parTransId="{C82FCEF7-1FB8-449C-A40C-AB67712B91A4}" sibTransId="{DF9991DC-2BA7-4D7D-95FF-B1611C465166}"/>
    <dgm:cxn modelId="{EBBEA9E3-8C12-4116-8863-BC44D21604D4}" type="presOf" srcId="{8CD7BA4F-360F-4BC9-8593-A96FD5FC32D2}" destId="{8F947925-B7EA-4054-BA6F-C5DE8161AA6A}" srcOrd="0" destOrd="0" presId="urn:microsoft.com/office/officeart/2005/8/layout/orgChart1"/>
    <dgm:cxn modelId="{8D907859-5F5B-40EC-9FCB-C99379BE8197}" type="presOf" srcId="{B2737EBA-45A5-4910-8EC0-C83CD166401E}" destId="{3708AC6F-D27A-48B3-9E55-8ED052EDA48A}" srcOrd="0" destOrd="0" presId="urn:microsoft.com/office/officeart/2005/8/layout/orgChart1"/>
    <dgm:cxn modelId="{7EA4E136-BC11-4292-936D-F8B8CC8AE0FD}" type="presOf" srcId="{FE53115F-E48B-4AC2-BEAC-B0708DB3DA95}" destId="{6E8D0593-383D-4B04-877E-7396EF8B7EAA}" srcOrd="1" destOrd="0" presId="urn:microsoft.com/office/officeart/2005/8/layout/orgChart1"/>
    <dgm:cxn modelId="{76B92DD0-F837-452E-9AC1-73964434420C}" srcId="{37EC3B51-AEEC-418B-8946-A656E661975C}" destId="{5FB193DF-E4E3-4D0E-ABD5-6BABA7C901E7}" srcOrd="2" destOrd="0" parTransId="{6CF5B005-55BF-4D15-9164-54F6A353613B}" sibTransId="{B05C47A3-B209-4753-818A-E6BB1D670E37}"/>
    <dgm:cxn modelId="{61425E02-08B1-40F3-A58F-6CC661527A81}" type="presOf" srcId="{C69B643C-23CD-42EB-955C-270784FDBB76}" destId="{BE03EBB7-0B31-4FD8-806B-DFFAD0D03A4A}" srcOrd="1" destOrd="0" presId="urn:microsoft.com/office/officeart/2005/8/layout/orgChart1"/>
    <dgm:cxn modelId="{0D55EADA-415C-4D8E-8638-57A2FFF3A5B4}" type="presOf" srcId="{B01EB6A1-D34C-4B9B-974F-85933B8E19E6}" destId="{88453D22-D987-41CF-8D5B-D21B3127E23A}" srcOrd="0" destOrd="0" presId="urn:microsoft.com/office/officeart/2005/8/layout/orgChart1"/>
    <dgm:cxn modelId="{7AC2A8C2-BF2C-4A80-ADF1-D69BFB5A6F73}" type="presOf" srcId="{FD4F9718-433E-4085-9665-C6EBB0D4B9DE}" destId="{5E0BF16A-785E-42E8-B343-4C7FBBD523AA}" srcOrd="0" destOrd="0" presId="urn:microsoft.com/office/officeart/2005/8/layout/orgChart1"/>
    <dgm:cxn modelId="{3C923053-E2D7-405C-918D-B88468C09223}" type="presOf" srcId="{85E8210E-C091-4919-A889-93B2B3FA4D30}" destId="{0ADA96D7-0B84-460C-A315-2F03A2D06C11}" srcOrd="0" destOrd="0" presId="urn:microsoft.com/office/officeart/2005/8/layout/orgChart1"/>
    <dgm:cxn modelId="{B969498A-424C-4931-A93C-7145F6F9BE3B}" type="presOf" srcId="{B01EB6A1-D34C-4B9B-974F-85933B8E19E6}" destId="{0FE7EBC2-DD24-43F0-AA3B-D7C8315649D0}" srcOrd="1" destOrd="0" presId="urn:microsoft.com/office/officeart/2005/8/layout/orgChart1"/>
    <dgm:cxn modelId="{3543B4E2-AAB8-4590-8EF8-10D449883875}" type="presOf" srcId="{51757082-9A6C-42BC-92F3-DB2429EA9D7E}" destId="{4EDDCD20-EDA6-47A7-8A32-044C54276C3D}" srcOrd="1" destOrd="0" presId="urn:microsoft.com/office/officeart/2005/8/layout/orgChart1"/>
    <dgm:cxn modelId="{26475168-393C-4A7B-8C11-891083F87F85}" srcId="{5FB193DF-E4E3-4D0E-ABD5-6BABA7C901E7}" destId="{014F8645-DC78-41D1-9EEC-ECAF20FC5324}" srcOrd="0" destOrd="0" parTransId="{0BD7025C-C31B-4B5F-9880-701CB6443D3C}" sibTransId="{51C55636-0C06-4746-A648-C41CEBB082A9}"/>
    <dgm:cxn modelId="{81BF41F6-F90F-4E9B-84F7-DBC741D58B4C}" type="presOf" srcId="{E5555F35-4779-499B-8F67-F448791F211E}" destId="{9CEA6485-F337-4D7A-8E6C-38A483D67B04}" srcOrd="0" destOrd="0" presId="urn:microsoft.com/office/officeart/2005/8/layout/orgChart1"/>
    <dgm:cxn modelId="{C054C398-9B06-49ED-AF20-38AA39CD6198}" type="presOf" srcId="{3DCC6629-A98C-4BF9-9CB6-4DAEECB992DE}" destId="{E31B8E61-BC88-4C57-85D5-D75ACC9432A8}" srcOrd="0" destOrd="0" presId="urn:microsoft.com/office/officeart/2005/8/layout/orgChart1"/>
    <dgm:cxn modelId="{03D13500-7A50-4425-8BBA-8709969BE140}" type="presParOf" srcId="{8F947925-B7EA-4054-BA6F-C5DE8161AA6A}" destId="{5D5236B5-8BAF-4D7E-A63B-394E2919F07E}" srcOrd="0" destOrd="0" presId="urn:microsoft.com/office/officeart/2005/8/layout/orgChart1"/>
    <dgm:cxn modelId="{9633B637-BD44-4F56-B50E-74281C8113A9}" type="presParOf" srcId="{5D5236B5-8BAF-4D7E-A63B-394E2919F07E}" destId="{C00B7661-6360-4AEB-A874-6E4A190E303F}" srcOrd="0" destOrd="0" presId="urn:microsoft.com/office/officeart/2005/8/layout/orgChart1"/>
    <dgm:cxn modelId="{8296D121-C3D2-4A6D-93B2-B98620F9EEB9}" type="presParOf" srcId="{C00B7661-6360-4AEB-A874-6E4A190E303F}" destId="{3DDBA2D6-9049-46DA-A050-580D7CB89B49}" srcOrd="0" destOrd="0" presId="urn:microsoft.com/office/officeart/2005/8/layout/orgChart1"/>
    <dgm:cxn modelId="{C02BC5DA-1938-4030-BDEC-CE80BE2BEF35}" type="presParOf" srcId="{C00B7661-6360-4AEB-A874-6E4A190E303F}" destId="{08852501-0B8F-4B25-BE6E-A883800EA437}" srcOrd="1" destOrd="0" presId="urn:microsoft.com/office/officeart/2005/8/layout/orgChart1"/>
    <dgm:cxn modelId="{0BDFF7AF-5B44-4E20-A3C7-4BA081CBBD58}" type="presParOf" srcId="{5D5236B5-8BAF-4D7E-A63B-394E2919F07E}" destId="{687CFDBE-A177-4D21-B6C9-E0F94230AB1A}" srcOrd="1" destOrd="0" presId="urn:microsoft.com/office/officeart/2005/8/layout/orgChart1"/>
    <dgm:cxn modelId="{A975369F-5816-4879-8F3B-1673079CE893}" type="presParOf" srcId="{5D5236B5-8BAF-4D7E-A63B-394E2919F07E}" destId="{75349E54-8D0B-4B95-9020-7C300C887713}" srcOrd="2" destOrd="0" presId="urn:microsoft.com/office/officeart/2005/8/layout/orgChart1"/>
    <dgm:cxn modelId="{3256EB4E-7209-40F7-A938-9F81C1ECF2AE}" type="presParOf" srcId="{75349E54-8D0B-4B95-9020-7C300C887713}" destId="{44D8F4D7-C379-4121-B96E-DCC86272590F}" srcOrd="0" destOrd="0" presId="urn:microsoft.com/office/officeart/2005/8/layout/orgChart1"/>
    <dgm:cxn modelId="{74BA4619-D4BA-4ED3-8612-2BA3F21DA90D}" type="presParOf" srcId="{75349E54-8D0B-4B95-9020-7C300C887713}" destId="{0B320D05-1DBE-491D-B8AE-1B14B8B09F5C}" srcOrd="1" destOrd="0" presId="urn:microsoft.com/office/officeart/2005/8/layout/orgChart1"/>
    <dgm:cxn modelId="{437964E2-A38E-482A-930E-CA354EF47924}" type="presParOf" srcId="{0B320D05-1DBE-491D-B8AE-1B14B8B09F5C}" destId="{E3AD6013-253F-48DE-BD9A-AAC2AF264E45}" srcOrd="0" destOrd="0" presId="urn:microsoft.com/office/officeart/2005/8/layout/orgChart1"/>
    <dgm:cxn modelId="{993C2F98-C870-43CF-B626-722CBE7263C7}" type="presParOf" srcId="{E3AD6013-253F-48DE-BD9A-AAC2AF264E45}" destId="{3F7C718B-C073-4EB5-AD58-C3B870190603}" srcOrd="0" destOrd="0" presId="urn:microsoft.com/office/officeart/2005/8/layout/orgChart1"/>
    <dgm:cxn modelId="{94385337-8450-4AEF-8610-570B307940A8}" type="presParOf" srcId="{E3AD6013-253F-48DE-BD9A-AAC2AF264E45}" destId="{6B7BF3AE-927A-47AB-9D70-A924CA1B35B4}" srcOrd="1" destOrd="0" presId="urn:microsoft.com/office/officeart/2005/8/layout/orgChart1"/>
    <dgm:cxn modelId="{A4EA3C35-1564-4EA1-8EC4-FD889FDCB2F2}" type="presParOf" srcId="{0B320D05-1DBE-491D-B8AE-1B14B8B09F5C}" destId="{82F72661-A9F1-4A32-99A2-73E313840DE1}" srcOrd="1" destOrd="0" presId="urn:microsoft.com/office/officeart/2005/8/layout/orgChart1"/>
    <dgm:cxn modelId="{6301EE06-3F9C-4614-BC2D-BA4F8FD3E7DF}" type="presParOf" srcId="{82F72661-A9F1-4A32-99A2-73E313840DE1}" destId="{CC5DC69C-D70C-4247-AB56-6D50F8C1E323}" srcOrd="0" destOrd="0" presId="urn:microsoft.com/office/officeart/2005/8/layout/orgChart1"/>
    <dgm:cxn modelId="{09DA3F23-46FB-4F4E-91B7-BE2FCEFF3E7A}" type="presParOf" srcId="{82F72661-A9F1-4A32-99A2-73E313840DE1}" destId="{E89BB70C-B440-46BC-9853-3CF452C9AAAF}" srcOrd="1" destOrd="0" presId="urn:microsoft.com/office/officeart/2005/8/layout/orgChart1"/>
    <dgm:cxn modelId="{8FED96A5-50C0-404F-92A8-641824075ACA}" type="presParOf" srcId="{E89BB70C-B440-46BC-9853-3CF452C9AAAF}" destId="{405DEE91-3698-4E62-A11E-01A9C714366E}" srcOrd="0" destOrd="0" presId="urn:microsoft.com/office/officeart/2005/8/layout/orgChart1"/>
    <dgm:cxn modelId="{E39D6529-18E3-481C-BF35-54D80F0A91BC}" type="presParOf" srcId="{405DEE91-3698-4E62-A11E-01A9C714366E}" destId="{30914104-1257-41BD-AE48-F4081923D5B6}" srcOrd="0" destOrd="0" presId="urn:microsoft.com/office/officeart/2005/8/layout/orgChart1"/>
    <dgm:cxn modelId="{DF5EFB3B-FE3B-4DDB-A01B-38B3DF1664E4}" type="presParOf" srcId="{405DEE91-3698-4E62-A11E-01A9C714366E}" destId="{DEFE16C1-8F93-47D0-9EF8-22CBF528466D}" srcOrd="1" destOrd="0" presId="urn:microsoft.com/office/officeart/2005/8/layout/orgChart1"/>
    <dgm:cxn modelId="{847477FA-652C-45E5-9916-08209B6C7A85}" type="presParOf" srcId="{E89BB70C-B440-46BC-9853-3CF452C9AAAF}" destId="{6F0E495D-7BEA-4003-983B-43C94DA80C12}" srcOrd="1" destOrd="0" presId="urn:microsoft.com/office/officeart/2005/8/layout/orgChart1"/>
    <dgm:cxn modelId="{09AB7794-2688-4E4C-A50A-9CCD1F63557C}" type="presParOf" srcId="{E89BB70C-B440-46BC-9853-3CF452C9AAAF}" destId="{17C0F554-AE6E-4B5D-B689-F2244A150FA6}" srcOrd="2" destOrd="0" presId="urn:microsoft.com/office/officeart/2005/8/layout/orgChart1"/>
    <dgm:cxn modelId="{10CE18FC-BDBF-47C1-9A35-94F52C5A2DBC}" type="presParOf" srcId="{0B320D05-1DBE-491D-B8AE-1B14B8B09F5C}" destId="{FC4E4790-BBC6-4471-A8D9-F522FDE26368}" srcOrd="2" destOrd="0" presId="urn:microsoft.com/office/officeart/2005/8/layout/orgChart1"/>
    <dgm:cxn modelId="{69B10BE8-8ED9-4324-A9AA-96493CEE38A7}" type="presParOf" srcId="{FC4E4790-BBC6-4471-A8D9-F522FDE26368}" destId="{4450CFD5-3BF0-42AA-9268-A9DCD79570EE}" srcOrd="0" destOrd="0" presId="urn:microsoft.com/office/officeart/2005/8/layout/orgChart1"/>
    <dgm:cxn modelId="{3129B30F-E654-4630-BA1B-1162657D7A64}" type="presParOf" srcId="{FC4E4790-BBC6-4471-A8D9-F522FDE26368}" destId="{0B290C91-655B-4EBF-80B7-61EA449B204C}" srcOrd="1" destOrd="0" presId="urn:microsoft.com/office/officeart/2005/8/layout/orgChart1"/>
    <dgm:cxn modelId="{89F9172D-1CA1-4414-AD10-68D233FCA0F9}" type="presParOf" srcId="{0B290C91-655B-4EBF-80B7-61EA449B204C}" destId="{8BFDDCEA-6D7E-4E13-A8F2-8956D901DD9B}" srcOrd="0" destOrd="0" presId="urn:microsoft.com/office/officeart/2005/8/layout/orgChart1"/>
    <dgm:cxn modelId="{987F9E1C-BCF8-46EA-853C-8DA02D924B93}" type="presParOf" srcId="{8BFDDCEA-6D7E-4E13-A8F2-8956D901DD9B}" destId="{01ABAAD6-49FB-4E27-B0EE-E9F88EC9FA1D}" srcOrd="0" destOrd="0" presId="urn:microsoft.com/office/officeart/2005/8/layout/orgChart1"/>
    <dgm:cxn modelId="{89AA04E7-E699-4097-A84E-1FD6CA7E73DA}" type="presParOf" srcId="{8BFDDCEA-6D7E-4E13-A8F2-8956D901DD9B}" destId="{4EDDCD20-EDA6-47A7-8A32-044C54276C3D}" srcOrd="1" destOrd="0" presId="urn:microsoft.com/office/officeart/2005/8/layout/orgChart1"/>
    <dgm:cxn modelId="{4313883D-A881-4D7A-A5A7-FB47B173686D}" type="presParOf" srcId="{0B290C91-655B-4EBF-80B7-61EA449B204C}" destId="{BDC61B8A-BF35-43A3-AE43-A807069995A4}" srcOrd="1" destOrd="0" presId="urn:microsoft.com/office/officeart/2005/8/layout/orgChart1"/>
    <dgm:cxn modelId="{FA7A7834-1C04-4466-B6D3-E3E83769BF00}" type="presParOf" srcId="{0B290C91-655B-4EBF-80B7-61EA449B204C}" destId="{C1082FAB-C949-46DA-BED7-FD2896B23DD9}" srcOrd="2" destOrd="0" presId="urn:microsoft.com/office/officeart/2005/8/layout/orgChart1"/>
    <dgm:cxn modelId="{12EFB94B-7595-4A67-8A20-B7DEED3DB7FE}" type="presParOf" srcId="{FC4E4790-BBC6-4471-A8D9-F522FDE26368}" destId="{0835B7C8-9AB6-4DFF-879B-49F3DAADC8D0}" srcOrd="2" destOrd="0" presId="urn:microsoft.com/office/officeart/2005/8/layout/orgChart1"/>
    <dgm:cxn modelId="{07094646-6A67-4758-B89C-CDD3CF3587C9}" type="presParOf" srcId="{FC4E4790-BBC6-4471-A8D9-F522FDE26368}" destId="{75146908-38AE-43AB-A542-1BE8BCC14565}" srcOrd="3" destOrd="0" presId="urn:microsoft.com/office/officeart/2005/8/layout/orgChart1"/>
    <dgm:cxn modelId="{CC7B4241-D4C3-4423-895C-DA0161750DBC}" type="presParOf" srcId="{75146908-38AE-43AB-A542-1BE8BCC14565}" destId="{8D93929D-97AB-4C41-812B-3C07043C2F18}" srcOrd="0" destOrd="0" presId="urn:microsoft.com/office/officeart/2005/8/layout/orgChart1"/>
    <dgm:cxn modelId="{032B6DA3-6679-4241-97AB-4F5080CE9B6B}" type="presParOf" srcId="{8D93929D-97AB-4C41-812B-3C07043C2F18}" destId="{5E0BF16A-785E-42E8-B343-4C7FBBD523AA}" srcOrd="0" destOrd="0" presId="urn:microsoft.com/office/officeart/2005/8/layout/orgChart1"/>
    <dgm:cxn modelId="{ABDD72F4-EA68-405B-B060-7620440FE1D7}" type="presParOf" srcId="{8D93929D-97AB-4C41-812B-3C07043C2F18}" destId="{FB6F4DFA-3CAE-4E08-A52D-784DBA061D4B}" srcOrd="1" destOrd="0" presId="urn:microsoft.com/office/officeart/2005/8/layout/orgChart1"/>
    <dgm:cxn modelId="{1451107B-D5BC-4EDB-8CFE-EC09823FDDE5}" type="presParOf" srcId="{75146908-38AE-43AB-A542-1BE8BCC14565}" destId="{9BB60DD7-CF3C-4DC5-8B9B-C6EC0AEA5A55}" srcOrd="1" destOrd="0" presId="urn:microsoft.com/office/officeart/2005/8/layout/orgChart1"/>
    <dgm:cxn modelId="{55C96AFC-44D1-4C0E-9021-BD27E450D274}" type="presParOf" srcId="{75146908-38AE-43AB-A542-1BE8BCC14565}" destId="{CAA268C1-F4D5-4A5A-B713-B3DCE7DBE62B}" srcOrd="2" destOrd="0" presId="urn:microsoft.com/office/officeart/2005/8/layout/orgChart1"/>
    <dgm:cxn modelId="{6FF8DC2F-38C5-45AF-B0DD-F87DC1D392E9}" type="presParOf" srcId="{FC4E4790-BBC6-4471-A8D9-F522FDE26368}" destId="{A3126C4A-03BB-4AE8-83E6-30BE33C04D72}" srcOrd="4" destOrd="0" presId="urn:microsoft.com/office/officeart/2005/8/layout/orgChart1"/>
    <dgm:cxn modelId="{51AF915C-7520-498F-B29C-D37EAAEBC40E}" type="presParOf" srcId="{FC4E4790-BBC6-4471-A8D9-F522FDE26368}" destId="{CC4634FA-5A24-49B2-9E7E-12A974A3C426}" srcOrd="5" destOrd="0" presId="urn:microsoft.com/office/officeart/2005/8/layout/orgChart1"/>
    <dgm:cxn modelId="{F2B90CC5-CD21-4062-A07C-4BEFEEC0E2DC}" type="presParOf" srcId="{CC4634FA-5A24-49B2-9E7E-12A974A3C426}" destId="{39A5F77D-EEA5-4120-B42D-C65666E711E3}" srcOrd="0" destOrd="0" presId="urn:microsoft.com/office/officeart/2005/8/layout/orgChart1"/>
    <dgm:cxn modelId="{00AB9202-288B-483E-8B8A-FFE1783DAB79}" type="presParOf" srcId="{39A5F77D-EEA5-4120-B42D-C65666E711E3}" destId="{E61DCBF2-4FE7-4A10-BED7-19DB32B22DE1}" srcOrd="0" destOrd="0" presId="urn:microsoft.com/office/officeart/2005/8/layout/orgChart1"/>
    <dgm:cxn modelId="{8D77ADF4-C98E-4100-872D-767A8DE2C6CE}" type="presParOf" srcId="{39A5F77D-EEA5-4120-B42D-C65666E711E3}" destId="{A572B01D-D7D9-4FF2-A3D0-71F6405EA997}" srcOrd="1" destOrd="0" presId="urn:microsoft.com/office/officeart/2005/8/layout/orgChart1"/>
    <dgm:cxn modelId="{71847951-869A-4206-A9A8-ED643DA06FD2}" type="presParOf" srcId="{CC4634FA-5A24-49B2-9E7E-12A974A3C426}" destId="{02DC81EE-C65A-4403-B80D-AB5AEEFA9641}" srcOrd="1" destOrd="0" presId="urn:microsoft.com/office/officeart/2005/8/layout/orgChart1"/>
    <dgm:cxn modelId="{F7309C3D-6B00-4CCD-BEB2-01729AF53AE0}" type="presParOf" srcId="{CC4634FA-5A24-49B2-9E7E-12A974A3C426}" destId="{1646E276-3D1D-4B2C-8482-98098055A431}" srcOrd="2" destOrd="0" presId="urn:microsoft.com/office/officeart/2005/8/layout/orgChart1"/>
    <dgm:cxn modelId="{730FCDFC-FD12-4FF9-A5AF-48BB4813E8AE}" type="presParOf" srcId="{75349E54-8D0B-4B95-9020-7C300C887713}" destId="{10C53216-04DD-4DDB-9624-F7D7512CB23C}" srcOrd="2" destOrd="0" presId="urn:microsoft.com/office/officeart/2005/8/layout/orgChart1"/>
    <dgm:cxn modelId="{A477E1DC-6CFA-48B3-A6D1-E6D1E0860D32}" type="presParOf" srcId="{75349E54-8D0B-4B95-9020-7C300C887713}" destId="{5FB90004-427D-496D-9CEC-A4524D9594C2}" srcOrd="3" destOrd="0" presId="urn:microsoft.com/office/officeart/2005/8/layout/orgChart1"/>
    <dgm:cxn modelId="{FEFD18A5-B0DF-442B-BE07-C576849FCF8B}" type="presParOf" srcId="{5FB90004-427D-496D-9CEC-A4524D9594C2}" destId="{95E7E617-1DB6-4190-B27C-65AB149B1366}" srcOrd="0" destOrd="0" presId="urn:microsoft.com/office/officeart/2005/8/layout/orgChart1"/>
    <dgm:cxn modelId="{A8432C52-EF19-4EF5-B5D5-D9F149675037}" type="presParOf" srcId="{95E7E617-1DB6-4190-B27C-65AB149B1366}" destId="{3FE4E40D-A121-4446-B75C-1B2B206D7E69}" srcOrd="0" destOrd="0" presId="urn:microsoft.com/office/officeart/2005/8/layout/orgChart1"/>
    <dgm:cxn modelId="{EDDAC128-4B5F-4C14-A771-C0FAD415D0ED}" type="presParOf" srcId="{95E7E617-1DB6-4190-B27C-65AB149B1366}" destId="{6B1AC498-6753-4787-A915-E7EFB3C3EDCC}" srcOrd="1" destOrd="0" presId="urn:microsoft.com/office/officeart/2005/8/layout/orgChart1"/>
    <dgm:cxn modelId="{054D5BFD-4280-44A1-BDF0-17C5BF91E053}" type="presParOf" srcId="{5FB90004-427D-496D-9CEC-A4524D9594C2}" destId="{F4DC2154-1666-4A20-9E39-70D432898AB6}" srcOrd="1" destOrd="0" presId="urn:microsoft.com/office/officeart/2005/8/layout/orgChart1"/>
    <dgm:cxn modelId="{BF37348C-1115-454F-9979-C99842428493}" type="presParOf" srcId="{5FB90004-427D-496D-9CEC-A4524D9594C2}" destId="{208D9BB7-3981-4B0F-A323-7206A7CEE6F8}" srcOrd="2" destOrd="0" presId="urn:microsoft.com/office/officeart/2005/8/layout/orgChart1"/>
    <dgm:cxn modelId="{4AC1E24B-2C23-44F7-B0D2-5B19A1A2D865}" type="presParOf" srcId="{208D9BB7-3981-4B0F-A323-7206A7CEE6F8}" destId="{98FB9CED-9587-428C-AC6D-FB7E2BB652A2}" srcOrd="0" destOrd="0" presId="urn:microsoft.com/office/officeart/2005/8/layout/orgChart1"/>
    <dgm:cxn modelId="{98F89D55-A0C2-4287-84A4-FB20069381D2}" type="presParOf" srcId="{208D9BB7-3981-4B0F-A323-7206A7CEE6F8}" destId="{A193828A-24A6-44DE-8EDD-33E05531B5C2}" srcOrd="1" destOrd="0" presId="urn:microsoft.com/office/officeart/2005/8/layout/orgChart1"/>
    <dgm:cxn modelId="{26FA5099-4B1C-4BFF-8449-72D39DDAE17D}" type="presParOf" srcId="{A193828A-24A6-44DE-8EDD-33E05531B5C2}" destId="{F17853C2-52E8-4169-8E05-CEBE022AD232}" srcOrd="0" destOrd="0" presId="urn:microsoft.com/office/officeart/2005/8/layout/orgChart1"/>
    <dgm:cxn modelId="{CDE164F2-8164-4DDB-B09C-72DEFFDEF11C}" type="presParOf" srcId="{F17853C2-52E8-4169-8E05-CEBE022AD232}" destId="{71680B5C-0BCD-442B-9CBE-E29F54D0B740}" srcOrd="0" destOrd="0" presId="urn:microsoft.com/office/officeart/2005/8/layout/orgChart1"/>
    <dgm:cxn modelId="{5A7163ED-534D-4988-9C33-A69D37F9E654}" type="presParOf" srcId="{F17853C2-52E8-4169-8E05-CEBE022AD232}" destId="{0A19229B-946C-4F69-ACE6-CD7FC94B603B}" srcOrd="1" destOrd="0" presId="urn:microsoft.com/office/officeart/2005/8/layout/orgChart1"/>
    <dgm:cxn modelId="{B9DDA476-B172-461E-8C56-125B64D6DD9C}" type="presParOf" srcId="{A193828A-24A6-44DE-8EDD-33E05531B5C2}" destId="{1986335B-0451-48F9-BB61-3AB8FB960AD8}" srcOrd="1" destOrd="0" presId="urn:microsoft.com/office/officeart/2005/8/layout/orgChart1"/>
    <dgm:cxn modelId="{BCDF6B90-768A-4B56-A13A-B9A338358CDF}" type="presParOf" srcId="{A193828A-24A6-44DE-8EDD-33E05531B5C2}" destId="{3C100B94-E20F-44E2-9CB1-F74D1CA3B128}" srcOrd="2" destOrd="0" presId="urn:microsoft.com/office/officeart/2005/8/layout/orgChart1"/>
    <dgm:cxn modelId="{80D37E81-778C-4E3E-959D-311CEBF27D29}" type="presParOf" srcId="{208D9BB7-3981-4B0F-A323-7206A7CEE6F8}" destId="{1B467DA1-2738-403B-B53F-00BA8FB5EEE3}" srcOrd="2" destOrd="0" presId="urn:microsoft.com/office/officeart/2005/8/layout/orgChart1"/>
    <dgm:cxn modelId="{10200342-01E2-432D-899C-1719958E21C0}" type="presParOf" srcId="{208D9BB7-3981-4B0F-A323-7206A7CEE6F8}" destId="{3E39C82C-92E3-468E-A2CB-D046CA61522F}" srcOrd="3" destOrd="0" presId="urn:microsoft.com/office/officeart/2005/8/layout/orgChart1"/>
    <dgm:cxn modelId="{02312AE6-8099-4F45-9905-D77649CE39F3}" type="presParOf" srcId="{3E39C82C-92E3-468E-A2CB-D046CA61522F}" destId="{2AE26F04-C873-4B3E-A262-D37B23C7DE5B}" srcOrd="0" destOrd="0" presId="urn:microsoft.com/office/officeart/2005/8/layout/orgChart1"/>
    <dgm:cxn modelId="{02F260A2-FECA-4485-9842-9580F8DCB809}" type="presParOf" srcId="{2AE26F04-C873-4B3E-A262-D37B23C7DE5B}" destId="{88453D22-D987-41CF-8D5B-D21B3127E23A}" srcOrd="0" destOrd="0" presId="urn:microsoft.com/office/officeart/2005/8/layout/orgChart1"/>
    <dgm:cxn modelId="{0364CA7D-6BBF-4DC9-B943-092357AD22C5}" type="presParOf" srcId="{2AE26F04-C873-4B3E-A262-D37B23C7DE5B}" destId="{0FE7EBC2-DD24-43F0-AA3B-D7C8315649D0}" srcOrd="1" destOrd="0" presId="urn:microsoft.com/office/officeart/2005/8/layout/orgChart1"/>
    <dgm:cxn modelId="{922376B3-DF5B-4580-AE86-F7CAC203E769}" type="presParOf" srcId="{3E39C82C-92E3-468E-A2CB-D046CA61522F}" destId="{145C950C-2DD0-4125-8782-876585089360}" srcOrd="1" destOrd="0" presId="urn:microsoft.com/office/officeart/2005/8/layout/orgChart1"/>
    <dgm:cxn modelId="{2EBF2467-855C-45BE-9D04-50FF1FA08C40}" type="presParOf" srcId="{3E39C82C-92E3-468E-A2CB-D046CA61522F}" destId="{ECC58D72-EC90-47CB-93EC-4E9D8B011647}" srcOrd="2" destOrd="0" presId="urn:microsoft.com/office/officeart/2005/8/layout/orgChart1"/>
    <dgm:cxn modelId="{41C00413-E59B-4779-A056-1ABA06740DE9}" type="presParOf" srcId="{208D9BB7-3981-4B0F-A323-7206A7CEE6F8}" destId="{D848ABD3-A688-4A3E-9EC3-97E95AC74347}" srcOrd="4" destOrd="0" presId="urn:microsoft.com/office/officeart/2005/8/layout/orgChart1"/>
    <dgm:cxn modelId="{E42AD227-B1F6-4FB3-9B8A-14276C2DE77C}" type="presParOf" srcId="{208D9BB7-3981-4B0F-A323-7206A7CEE6F8}" destId="{56A751BF-B200-4C91-BF96-A3D72D31BA1D}" srcOrd="5" destOrd="0" presId="urn:microsoft.com/office/officeart/2005/8/layout/orgChart1"/>
    <dgm:cxn modelId="{F2E04DFC-770D-485B-8119-191B601D4DE8}" type="presParOf" srcId="{56A751BF-B200-4C91-BF96-A3D72D31BA1D}" destId="{E11E3A07-DEE5-4345-9405-2003F5E1A02D}" srcOrd="0" destOrd="0" presId="urn:microsoft.com/office/officeart/2005/8/layout/orgChart1"/>
    <dgm:cxn modelId="{92918365-886D-49D3-B2B5-1AFCA8807E56}" type="presParOf" srcId="{E11E3A07-DEE5-4345-9405-2003F5E1A02D}" destId="{92ABD635-3FCB-47AB-9FE5-24A8045D33F5}" srcOrd="0" destOrd="0" presId="urn:microsoft.com/office/officeart/2005/8/layout/orgChart1"/>
    <dgm:cxn modelId="{8628196E-82EB-4BE9-A8DE-1BC81F61B393}" type="presParOf" srcId="{E11E3A07-DEE5-4345-9405-2003F5E1A02D}" destId="{6E8D0593-383D-4B04-877E-7396EF8B7EAA}" srcOrd="1" destOrd="0" presId="urn:microsoft.com/office/officeart/2005/8/layout/orgChart1"/>
    <dgm:cxn modelId="{871DE497-A400-474B-A077-183D7C1513D2}" type="presParOf" srcId="{56A751BF-B200-4C91-BF96-A3D72D31BA1D}" destId="{39281EB0-A00A-4F05-8C43-146F7B514247}" srcOrd="1" destOrd="0" presId="urn:microsoft.com/office/officeart/2005/8/layout/orgChart1"/>
    <dgm:cxn modelId="{7126684B-15AA-40FE-AD36-19D9C8D2BC73}" type="presParOf" srcId="{56A751BF-B200-4C91-BF96-A3D72D31BA1D}" destId="{32CCBF80-8155-4918-B7D1-805ED4B474AE}" srcOrd="2" destOrd="0" presId="urn:microsoft.com/office/officeart/2005/8/layout/orgChart1"/>
    <dgm:cxn modelId="{F91E1B57-7551-414E-A3FF-431270FC231C}" type="presParOf" srcId="{75349E54-8D0B-4B95-9020-7C300C887713}" destId="{E9A0C303-C7D9-4CEC-98A7-8A4BF5CCEB0A}" srcOrd="4" destOrd="0" presId="urn:microsoft.com/office/officeart/2005/8/layout/orgChart1"/>
    <dgm:cxn modelId="{63F80E76-A3B1-423E-8E3C-8422BB313302}" type="presParOf" srcId="{75349E54-8D0B-4B95-9020-7C300C887713}" destId="{A1D6FF7B-F7A3-44EA-8B5C-A3E8D739A97C}" srcOrd="5" destOrd="0" presId="urn:microsoft.com/office/officeart/2005/8/layout/orgChart1"/>
    <dgm:cxn modelId="{42DDEC31-8138-440B-B160-653D4175294A}" type="presParOf" srcId="{A1D6FF7B-F7A3-44EA-8B5C-A3E8D739A97C}" destId="{8F9B968D-3CA5-4950-AA1A-0DE275173C61}" srcOrd="0" destOrd="0" presId="urn:microsoft.com/office/officeart/2005/8/layout/orgChart1"/>
    <dgm:cxn modelId="{249E054E-5CA3-4C20-99E7-F7F60803226F}" type="presParOf" srcId="{8F9B968D-3CA5-4950-AA1A-0DE275173C61}" destId="{6699D997-6C27-46FB-925C-800233802013}" srcOrd="0" destOrd="0" presId="urn:microsoft.com/office/officeart/2005/8/layout/orgChart1"/>
    <dgm:cxn modelId="{481C4209-49B4-4CEA-9504-F6A20D74B467}" type="presParOf" srcId="{8F9B968D-3CA5-4950-AA1A-0DE275173C61}" destId="{BCFAAEEB-8628-4418-938A-FF9E9A291B8E}" srcOrd="1" destOrd="0" presId="urn:microsoft.com/office/officeart/2005/8/layout/orgChart1"/>
    <dgm:cxn modelId="{D65486D9-E5B4-48AC-95CC-0D8F4F026D1F}" type="presParOf" srcId="{A1D6FF7B-F7A3-44EA-8B5C-A3E8D739A97C}" destId="{ED59428D-BD61-47CF-ACF0-124952DC7DE8}" srcOrd="1" destOrd="0" presId="urn:microsoft.com/office/officeart/2005/8/layout/orgChart1"/>
    <dgm:cxn modelId="{DEF38038-C6B3-4085-9840-9BB545EDC6F7}" type="presParOf" srcId="{A1D6FF7B-F7A3-44EA-8B5C-A3E8D739A97C}" destId="{83E99793-5D1E-4661-A588-88A3C5EEBE05}" srcOrd="2" destOrd="0" presId="urn:microsoft.com/office/officeart/2005/8/layout/orgChart1"/>
    <dgm:cxn modelId="{8B80870C-7A7E-46C7-B850-2714457DE190}" type="presParOf" srcId="{83E99793-5D1E-4661-A588-88A3C5EEBE05}" destId="{B6C0CDA2-225E-4CDC-A685-D144323052CB}" srcOrd="0" destOrd="0" presId="urn:microsoft.com/office/officeart/2005/8/layout/orgChart1"/>
    <dgm:cxn modelId="{38C18549-4C8F-414F-B3FD-3CB05C455F5B}" type="presParOf" srcId="{83E99793-5D1E-4661-A588-88A3C5EEBE05}" destId="{AC571161-A7CA-4000-8A0B-CA6E0841CE94}" srcOrd="1" destOrd="0" presId="urn:microsoft.com/office/officeart/2005/8/layout/orgChart1"/>
    <dgm:cxn modelId="{567B9841-6175-4D1A-8901-05FE4B9D8D95}" type="presParOf" srcId="{AC571161-A7CA-4000-8A0B-CA6E0841CE94}" destId="{1171335A-4C19-4CB8-864E-CE757C23416E}" srcOrd="0" destOrd="0" presId="urn:microsoft.com/office/officeart/2005/8/layout/orgChart1"/>
    <dgm:cxn modelId="{46C7E316-5611-4D5A-B19F-C26BE4036F61}" type="presParOf" srcId="{1171335A-4C19-4CB8-864E-CE757C23416E}" destId="{5EB1B59E-8701-492A-9FF4-00A5568D0070}" srcOrd="0" destOrd="0" presId="urn:microsoft.com/office/officeart/2005/8/layout/orgChart1"/>
    <dgm:cxn modelId="{B55CFE0B-950C-4448-9430-A60B84FCE245}" type="presParOf" srcId="{1171335A-4C19-4CB8-864E-CE757C23416E}" destId="{72840BCD-13DD-454D-9A36-C88F21BE4115}" srcOrd="1" destOrd="0" presId="urn:microsoft.com/office/officeart/2005/8/layout/orgChart1"/>
    <dgm:cxn modelId="{CEB17A7B-3772-4566-A210-AB2FCF0673B2}" type="presParOf" srcId="{AC571161-A7CA-4000-8A0B-CA6E0841CE94}" destId="{778EE2AB-29EA-4928-BDE7-150C751FE5D3}" srcOrd="1" destOrd="0" presId="urn:microsoft.com/office/officeart/2005/8/layout/orgChart1"/>
    <dgm:cxn modelId="{C0A240AC-AAD1-4157-B12B-D355CDB5BB95}" type="presParOf" srcId="{AC571161-A7CA-4000-8A0B-CA6E0841CE94}" destId="{49ECBB35-C404-466C-BD95-B67039039F03}" srcOrd="2" destOrd="0" presId="urn:microsoft.com/office/officeart/2005/8/layout/orgChart1"/>
    <dgm:cxn modelId="{DEBC9334-C6BC-4C74-9D8C-8DEE593044CE}" type="presParOf" srcId="{83E99793-5D1E-4661-A588-88A3C5EEBE05}" destId="{3276F583-6681-4ADF-919B-257AB8B131CF}" srcOrd="2" destOrd="0" presId="urn:microsoft.com/office/officeart/2005/8/layout/orgChart1"/>
    <dgm:cxn modelId="{753C4EB7-E60D-471D-AEFC-5478D784A39E}" type="presParOf" srcId="{83E99793-5D1E-4661-A588-88A3C5EEBE05}" destId="{142C108B-A6C0-41EA-AE1B-C25B79543FD5}" srcOrd="3" destOrd="0" presId="urn:microsoft.com/office/officeart/2005/8/layout/orgChart1"/>
    <dgm:cxn modelId="{D40A9EE5-5833-4B80-BCF0-64545E0B5678}" type="presParOf" srcId="{142C108B-A6C0-41EA-AE1B-C25B79543FD5}" destId="{F2C0B051-6CA7-447F-B21A-53655C86F4FA}" srcOrd="0" destOrd="0" presId="urn:microsoft.com/office/officeart/2005/8/layout/orgChart1"/>
    <dgm:cxn modelId="{53305ED8-1271-446A-8B1C-F720AD84F23D}" type="presParOf" srcId="{F2C0B051-6CA7-447F-B21A-53655C86F4FA}" destId="{93439545-1D97-444E-9C3B-D50F5CB3F069}" srcOrd="0" destOrd="0" presId="urn:microsoft.com/office/officeart/2005/8/layout/orgChart1"/>
    <dgm:cxn modelId="{D214F81F-8235-4257-B33F-D9DBB7358A9E}" type="presParOf" srcId="{F2C0B051-6CA7-447F-B21A-53655C86F4FA}" destId="{54BEBCF5-D70B-4AC9-AA9C-F7A425E5F694}" srcOrd="1" destOrd="0" presId="urn:microsoft.com/office/officeart/2005/8/layout/orgChart1"/>
    <dgm:cxn modelId="{82D6B9B6-115E-480E-9115-2400FD9E8EF2}" type="presParOf" srcId="{142C108B-A6C0-41EA-AE1B-C25B79543FD5}" destId="{1DC1125C-DD36-47F7-AE38-046A41E4E5D4}" srcOrd="1" destOrd="0" presId="urn:microsoft.com/office/officeart/2005/8/layout/orgChart1"/>
    <dgm:cxn modelId="{8DABCDCD-2AE9-4108-97D8-15997090C91D}" type="presParOf" srcId="{142C108B-A6C0-41EA-AE1B-C25B79543FD5}" destId="{E6D0D78E-82D9-4360-A356-210C2D14C9E0}" srcOrd="2" destOrd="0" presId="urn:microsoft.com/office/officeart/2005/8/layout/orgChart1"/>
    <dgm:cxn modelId="{8BF716E5-EC36-49F9-81FA-DB02D4DE94E7}" type="presParOf" srcId="{83E99793-5D1E-4661-A588-88A3C5EEBE05}" destId="{70B6BA2B-2614-4EA5-9714-2D68C3054040}" srcOrd="4" destOrd="0" presId="urn:microsoft.com/office/officeart/2005/8/layout/orgChart1"/>
    <dgm:cxn modelId="{A9B1040B-E6F6-49AD-96A6-86B9101AC6D6}" type="presParOf" srcId="{83E99793-5D1E-4661-A588-88A3C5EEBE05}" destId="{3F67F8A8-2177-409F-B5D6-31D3EC51450C}" srcOrd="5" destOrd="0" presId="urn:microsoft.com/office/officeart/2005/8/layout/orgChart1"/>
    <dgm:cxn modelId="{3D4617D7-D9D8-4DA3-9241-30F201762612}" type="presParOf" srcId="{3F67F8A8-2177-409F-B5D6-31D3EC51450C}" destId="{C25323D0-31F0-4128-8206-90E645FF7D70}" srcOrd="0" destOrd="0" presId="urn:microsoft.com/office/officeart/2005/8/layout/orgChart1"/>
    <dgm:cxn modelId="{1EE09ECB-4CCF-4464-A22F-167757F0FA15}" type="presParOf" srcId="{C25323D0-31F0-4128-8206-90E645FF7D70}" destId="{769CF512-E5E5-4F76-8659-911316030BE8}" srcOrd="0" destOrd="0" presId="urn:microsoft.com/office/officeart/2005/8/layout/orgChart1"/>
    <dgm:cxn modelId="{58251B30-9F94-49E2-AFAB-13D2C5E22B2A}" type="presParOf" srcId="{C25323D0-31F0-4128-8206-90E645FF7D70}" destId="{1762DFE2-7892-493E-A5FA-256C72C5AD5E}" srcOrd="1" destOrd="0" presId="urn:microsoft.com/office/officeart/2005/8/layout/orgChart1"/>
    <dgm:cxn modelId="{C3DE5206-F680-4B1B-A920-3DD77B98D550}" type="presParOf" srcId="{3F67F8A8-2177-409F-B5D6-31D3EC51450C}" destId="{913BE6A0-55B0-4539-9A50-79E4A6736A30}" srcOrd="1" destOrd="0" presId="urn:microsoft.com/office/officeart/2005/8/layout/orgChart1"/>
    <dgm:cxn modelId="{D6138198-3975-4CD9-AA87-E321FDE08BCA}" type="presParOf" srcId="{3F67F8A8-2177-409F-B5D6-31D3EC51450C}" destId="{57BC78A7-007D-40E3-B371-F332A8A2BA69}" srcOrd="2" destOrd="0" presId="urn:microsoft.com/office/officeart/2005/8/layout/orgChart1"/>
    <dgm:cxn modelId="{2DD2C0F0-77F8-41B8-B4C7-BC1DD72185FF}" type="presParOf" srcId="{83E99793-5D1E-4661-A588-88A3C5EEBE05}" destId="{B7EF93B0-0C8B-4018-92C3-3340AC981366}" srcOrd="6" destOrd="0" presId="urn:microsoft.com/office/officeart/2005/8/layout/orgChart1"/>
    <dgm:cxn modelId="{D9E6E0AF-6639-4027-B5FB-C289902D581E}" type="presParOf" srcId="{83E99793-5D1E-4661-A588-88A3C5EEBE05}" destId="{3048D9F2-5F8B-49DB-A850-2988B5A17F61}" srcOrd="7" destOrd="0" presId="urn:microsoft.com/office/officeart/2005/8/layout/orgChart1"/>
    <dgm:cxn modelId="{B41AE8FA-1D68-4DDC-AFE3-A97BE8082F14}" type="presParOf" srcId="{3048D9F2-5F8B-49DB-A850-2988B5A17F61}" destId="{7AD6D9FB-9E43-46DC-8D1B-23F45CEDF7A4}" srcOrd="0" destOrd="0" presId="urn:microsoft.com/office/officeart/2005/8/layout/orgChart1"/>
    <dgm:cxn modelId="{814DAD7C-2485-4BA9-8B03-5AE9D3E96B16}" type="presParOf" srcId="{7AD6D9FB-9E43-46DC-8D1B-23F45CEDF7A4}" destId="{44E5EA51-5C5B-430E-97EB-83FE9FF11A5B}" srcOrd="0" destOrd="0" presId="urn:microsoft.com/office/officeart/2005/8/layout/orgChart1"/>
    <dgm:cxn modelId="{4CFC0DD4-7926-4E2B-B66D-60717523B8D0}" type="presParOf" srcId="{7AD6D9FB-9E43-46DC-8D1B-23F45CEDF7A4}" destId="{633F9739-7C75-4CB6-BCEF-B643621F1C97}" srcOrd="1" destOrd="0" presId="urn:microsoft.com/office/officeart/2005/8/layout/orgChart1"/>
    <dgm:cxn modelId="{8020074E-D689-4234-A42C-7EDAA847023B}" type="presParOf" srcId="{3048D9F2-5F8B-49DB-A850-2988B5A17F61}" destId="{7B08B628-2E96-43C6-A800-8DC3CF220455}" srcOrd="1" destOrd="0" presId="urn:microsoft.com/office/officeart/2005/8/layout/orgChart1"/>
    <dgm:cxn modelId="{D21BE12C-6ED0-4D2F-ACC9-69CD1643B5F4}" type="presParOf" srcId="{3048D9F2-5F8B-49DB-A850-2988B5A17F61}" destId="{161E5E47-8F35-488F-91BC-331FF4022415}" srcOrd="2" destOrd="0" presId="urn:microsoft.com/office/officeart/2005/8/layout/orgChart1"/>
    <dgm:cxn modelId="{C3FDC14B-F685-4CE4-B454-CCBE2E9CDA99}" type="presParOf" srcId="{75349E54-8D0B-4B95-9020-7C300C887713}" destId="{3A73E982-45F7-47B2-B8D0-AEED9102429F}" srcOrd="6" destOrd="0" presId="urn:microsoft.com/office/officeart/2005/8/layout/orgChart1"/>
    <dgm:cxn modelId="{23BA028A-F7BA-45C1-AF50-7917B30A0539}" type="presParOf" srcId="{75349E54-8D0B-4B95-9020-7C300C887713}" destId="{028F1A55-AE15-41A7-9758-E8CC9DDCBC01}" srcOrd="7" destOrd="0" presId="urn:microsoft.com/office/officeart/2005/8/layout/orgChart1"/>
    <dgm:cxn modelId="{BA33247C-239C-4844-B756-D9CBC9434EEC}" type="presParOf" srcId="{028F1A55-AE15-41A7-9758-E8CC9DDCBC01}" destId="{476DE635-6C3D-4A00-A767-DAFDB5A1DE34}" srcOrd="0" destOrd="0" presId="urn:microsoft.com/office/officeart/2005/8/layout/orgChart1"/>
    <dgm:cxn modelId="{D37D3815-47CF-4A0A-9647-F1DB825AAD51}" type="presParOf" srcId="{476DE635-6C3D-4A00-A767-DAFDB5A1DE34}" destId="{3D20030D-D4B6-40EB-8CB1-B12A6429EB86}" srcOrd="0" destOrd="0" presId="urn:microsoft.com/office/officeart/2005/8/layout/orgChart1"/>
    <dgm:cxn modelId="{A1346DD1-F9F6-4F09-87AB-057800DF2CAD}" type="presParOf" srcId="{476DE635-6C3D-4A00-A767-DAFDB5A1DE34}" destId="{EBF72D6F-DF6C-4033-B993-F89A22F77AA2}" srcOrd="1" destOrd="0" presId="urn:microsoft.com/office/officeart/2005/8/layout/orgChart1"/>
    <dgm:cxn modelId="{DB836999-DC5A-4B3C-AB46-3230A6399513}" type="presParOf" srcId="{028F1A55-AE15-41A7-9758-E8CC9DDCBC01}" destId="{F19E8500-210A-4A47-B138-C97B1DC8ECE0}" srcOrd="1" destOrd="0" presId="urn:microsoft.com/office/officeart/2005/8/layout/orgChart1"/>
    <dgm:cxn modelId="{03EBDCAB-4657-4540-980F-8170A9B567FB}" type="presParOf" srcId="{028F1A55-AE15-41A7-9758-E8CC9DDCBC01}" destId="{CDA1529E-9E9A-45AF-B14B-633D2F70CC9A}" srcOrd="2" destOrd="0" presId="urn:microsoft.com/office/officeart/2005/8/layout/orgChart1"/>
    <dgm:cxn modelId="{A0322E10-82A4-4E11-9398-583BB62AB15C}" type="presParOf" srcId="{CDA1529E-9E9A-45AF-B14B-633D2F70CC9A}" destId="{1048BBFE-10B7-4AF1-A956-E1693FEE41FD}" srcOrd="0" destOrd="0" presId="urn:microsoft.com/office/officeart/2005/8/layout/orgChart1"/>
    <dgm:cxn modelId="{BCC077F4-7056-4CA6-8BE6-5C3B6E615D20}" type="presParOf" srcId="{CDA1529E-9E9A-45AF-B14B-633D2F70CC9A}" destId="{F99FD279-8C72-4001-BBD5-A26690F38078}" srcOrd="1" destOrd="0" presId="urn:microsoft.com/office/officeart/2005/8/layout/orgChart1"/>
    <dgm:cxn modelId="{4F9037EC-8E5D-4AB8-9B9F-150C6920FEC7}" type="presParOf" srcId="{F99FD279-8C72-4001-BBD5-A26690F38078}" destId="{B2FE09F0-991E-457F-8AD5-FB91CD983709}" srcOrd="0" destOrd="0" presId="urn:microsoft.com/office/officeart/2005/8/layout/orgChart1"/>
    <dgm:cxn modelId="{D5FAECE1-BE6A-4385-8381-4591DA99CF9F}" type="presParOf" srcId="{B2FE09F0-991E-457F-8AD5-FB91CD983709}" destId="{9CEA6485-F337-4D7A-8E6C-38A483D67B04}" srcOrd="0" destOrd="0" presId="urn:microsoft.com/office/officeart/2005/8/layout/orgChart1"/>
    <dgm:cxn modelId="{C016D3FA-C87E-4818-9680-93B370EF8DBE}" type="presParOf" srcId="{B2FE09F0-991E-457F-8AD5-FB91CD983709}" destId="{75A806FE-37F8-4E75-98A2-82E63549EF08}" srcOrd="1" destOrd="0" presId="urn:microsoft.com/office/officeart/2005/8/layout/orgChart1"/>
    <dgm:cxn modelId="{4C994D16-56FD-449D-903A-208436B012A3}" type="presParOf" srcId="{F99FD279-8C72-4001-BBD5-A26690F38078}" destId="{DE959D09-4636-4132-A12A-D95012B08FE3}" srcOrd="1" destOrd="0" presId="urn:microsoft.com/office/officeart/2005/8/layout/orgChart1"/>
    <dgm:cxn modelId="{C3C6D61C-9081-40CC-8A29-F233271111CF}" type="presParOf" srcId="{F99FD279-8C72-4001-BBD5-A26690F38078}" destId="{D8A83FA6-931C-477E-BD98-965A6D414D2A}" srcOrd="2" destOrd="0" presId="urn:microsoft.com/office/officeart/2005/8/layout/orgChart1"/>
    <dgm:cxn modelId="{F9B80C0D-BBFF-4F2F-8C25-7338FD389960}" type="presParOf" srcId="{CDA1529E-9E9A-45AF-B14B-633D2F70CC9A}" destId="{3708AC6F-D27A-48B3-9E55-8ED052EDA48A}" srcOrd="2" destOrd="0" presId="urn:microsoft.com/office/officeart/2005/8/layout/orgChart1"/>
    <dgm:cxn modelId="{B10FD1A9-5041-4132-9182-835FDE435684}" type="presParOf" srcId="{CDA1529E-9E9A-45AF-B14B-633D2F70CC9A}" destId="{48622ED0-74EA-42E5-AF06-21FD0E8D26D5}" srcOrd="3" destOrd="0" presId="urn:microsoft.com/office/officeart/2005/8/layout/orgChart1"/>
    <dgm:cxn modelId="{B518685D-D790-4700-9EEC-57733E95E88A}" type="presParOf" srcId="{48622ED0-74EA-42E5-AF06-21FD0E8D26D5}" destId="{8D2E0EF9-29D7-4332-90AE-1057BA65394D}" srcOrd="0" destOrd="0" presId="urn:microsoft.com/office/officeart/2005/8/layout/orgChart1"/>
    <dgm:cxn modelId="{97CBD32B-C3F7-4912-A998-A64EA3433571}" type="presParOf" srcId="{8D2E0EF9-29D7-4332-90AE-1057BA65394D}" destId="{3B1FD30C-861A-4F6B-9620-866C8FC9937C}" srcOrd="0" destOrd="0" presId="urn:microsoft.com/office/officeart/2005/8/layout/orgChart1"/>
    <dgm:cxn modelId="{9DDD59E3-E1AD-48F0-A363-EA42E94C2103}" type="presParOf" srcId="{8D2E0EF9-29D7-4332-90AE-1057BA65394D}" destId="{4901AF4D-1268-4938-83F2-35D2ED4BDF0C}" srcOrd="1" destOrd="0" presId="urn:microsoft.com/office/officeart/2005/8/layout/orgChart1"/>
    <dgm:cxn modelId="{E5D7F218-DA60-4255-B48E-984EBC7BE210}" type="presParOf" srcId="{48622ED0-74EA-42E5-AF06-21FD0E8D26D5}" destId="{AE949E29-9E36-40AC-903B-061476D51EA0}" srcOrd="1" destOrd="0" presId="urn:microsoft.com/office/officeart/2005/8/layout/orgChart1"/>
    <dgm:cxn modelId="{2B57F3C5-AA11-4981-9B7A-5AA157BD520D}" type="presParOf" srcId="{48622ED0-74EA-42E5-AF06-21FD0E8D26D5}" destId="{F46E039A-2EEE-49D8-8836-A6041814F9A5}" srcOrd="2" destOrd="0" presId="urn:microsoft.com/office/officeart/2005/8/layout/orgChart1"/>
    <dgm:cxn modelId="{786107AB-BDB9-407F-9807-A4EDC5732513}" type="presParOf" srcId="{CDA1529E-9E9A-45AF-B14B-633D2F70CC9A}" destId="{5FC6FC67-818B-43F4-8B64-F424C66BC7DC}" srcOrd="4" destOrd="0" presId="urn:microsoft.com/office/officeart/2005/8/layout/orgChart1"/>
    <dgm:cxn modelId="{C80B23F1-F6AD-4EB2-9085-AB96D470A297}" type="presParOf" srcId="{CDA1529E-9E9A-45AF-B14B-633D2F70CC9A}" destId="{1EDB9139-7F2C-405B-8FF1-10588D8D41AB}" srcOrd="5" destOrd="0" presId="urn:microsoft.com/office/officeart/2005/8/layout/orgChart1"/>
    <dgm:cxn modelId="{ACE97122-0C2E-40AC-AD5E-31BC4F095E1D}" type="presParOf" srcId="{1EDB9139-7F2C-405B-8FF1-10588D8D41AB}" destId="{BCD93F5D-B446-4B7E-BB83-E9F8EF853495}" srcOrd="0" destOrd="0" presId="urn:microsoft.com/office/officeart/2005/8/layout/orgChart1"/>
    <dgm:cxn modelId="{C90FD799-D226-4D02-A5A9-A534656E6B04}" type="presParOf" srcId="{BCD93F5D-B446-4B7E-BB83-E9F8EF853495}" destId="{E31B8E61-BC88-4C57-85D5-D75ACC9432A8}" srcOrd="0" destOrd="0" presId="urn:microsoft.com/office/officeart/2005/8/layout/orgChart1"/>
    <dgm:cxn modelId="{37D9452E-02A8-4367-A8E6-777052E94F7B}" type="presParOf" srcId="{BCD93F5D-B446-4B7E-BB83-E9F8EF853495}" destId="{18AAC4CF-91AB-4F6D-9CCD-C823EC8F10E6}" srcOrd="1" destOrd="0" presId="urn:microsoft.com/office/officeart/2005/8/layout/orgChart1"/>
    <dgm:cxn modelId="{27DF233A-A4A6-40EB-B8DF-499F5590F2C8}" type="presParOf" srcId="{1EDB9139-7F2C-405B-8FF1-10588D8D41AB}" destId="{D768F0C3-8985-49D0-A72E-9357BF084894}" srcOrd="1" destOrd="0" presId="urn:microsoft.com/office/officeart/2005/8/layout/orgChart1"/>
    <dgm:cxn modelId="{0D60B5AF-93C1-48AA-BC80-0BD2B0546C01}" type="presParOf" srcId="{1EDB9139-7F2C-405B-8FF1-10588D8D41AB}" destId="{D37D3AE1-9F0E-4165-81B2-B34F41FCAA84}" srcOrd="2" destOrd="0" presId="urn:microsoft.com/office/officeart/2005/8/layout/orgChart1"/>
    <dgm:cxn modelId="{B6D9A675-0914-41D1-8D85-5AB790AE5634}" type="presParOf" srcId="{CDA1529E-9E9A-45AF-B14B-633D2F70CC9A}" destId="{0ADA96D7-0B84-460C-A315-2F03A2D06C11}" srcOrd="6" destOrd="0" presId="urn:microsoft.com/office/officeart/2005/8/layout/orgChart1"/>
    <dgm:cxn modelId="{7C396253-8FE2-4BC4-A3F6-AF5699E050BC}" type="presParOf" srcId="{CDA1529E-9E9A-45AF-B14B-633D2F70CC9A}" destId="{CEDE0EF5-BFE3-4330-A204-DB1BA8C7B44D}" srcOrd="7" destOrd="0" presId="urn:microsoft.com/office/officeart/2005/8/layout/orgChart1"/>
    <dgm:cxn modelId="{8091CB62-8183-41D8-BE74-FB2D0FFDD7D3}" type="presParOf" srcId="{CEDE0EF5-BFE3-4330-A204-DB1BA8C7B44D}" destId="{5EFB4599-A9AA-4F9D-B94B-7411F9324186}" srcOrd="0" destOrd="0" presId="urn:microsoft.com/office/officeart/2005/8/layout/orgChart1"/>
    <dgm:cxn modelId="{7E79571D-76D2-4D3A-A519-71E0FF066E51}" type="presParOf" srcId="{5EFB4599-A9AA-4F9D-B94B-7411F9324186}" destId="{9C9C9DB5-47A1-4C0A-90E5-0F949FE2556D}" srcOrd="0" destOrd="0" presId="urn:microsoft.com/office/officeart/2005/8/layout/orgChart1"/>
    <dgm:cxn modelId="{D1C426E2-7A69-4786-A797-133C74E2A0E8}" type="presParOf" srcId="{5EFB4599-A9AA-4F9D-B94B-7411F9324186}" destId="{BE03EBB7-0B31-4FD8-806B-DFFAD0D03A4A}" srcOrd="1" destOrd="0" presId="urn:microsoft.com/office/officeart/2005/8/layout/orgChart1"/>
    <dgm:cxn modelId="{E6032CCA-1F7E-4DCB-B721-9943913BDF19}" type="presParOf" srcId="{CEDE0EF5-BFE3-4330-A204-DB1BA8C7B44D}" destId="{C970B620-A58F-4D22-88E0-878602D5AFE0}" srcOrd="1" destOrd="0" presId="urn:microsoft.com/office/officeart/2005/8/layout/orgChart1"/>
    <dgm:cxn modelId="{C44AD65F-009F-4294-A606-212EABEEC002}" type="presParOf" srcId="{CEDE0EF5-BFE3-4330-A204-DB1BA8C7B44D}" destId="{3CF7C5B4-E846-4026-9A85-AB1298F9A39A}" srcOrd="2" destOrd="0" presId="urn:microsoft.com/office/officeart/2005/8/layout/orgChar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C8B8D9-8166-44AC-9231-3D8E349A8AA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B9D637-9C6C-4212-8C07-3D84B35C40AA}">
      <dgm:prSet phldrT="[Текст]"/>
      <dgm:spPr/>
      <dgm:t>
        <a:bodyPr/>
        <a:lstStyle/>
        <a:p>
          <a:r>
            <a:rPr lang="ru-RU" dirty="0" smtClean="0"/>
            <a:t>Духовность и нравственность</a:t>
          </a:r>
          <a:endParaRPr lang="ru-RU" dirty="0"/>
        </a:p>
      </dgm:t>
    </dgm:pt>
    <dgm:pt modelId="{92F7EA59-DBE7-4C2E-A5EA-6628A63CA864}" type="parTrans" cxnId="{80CD28CD-6FF5-4A2D-839C-B56605DC5445}">
      <dgm:prSet/>
      <dgm:spPr/>
      <dgm:t>
        <a:bodyPr/>
        <a:lstStyle/>
        <a:p>
          <a:endParaRPr lang="ru-RU"/>
        </a:p>
      </dgm:t>
    </dgm:pt>
    <dgm:pt modelId="{3C36DCBA-6F8B-4991-95D8-137BA0B076A5}" type="sibTrans" cxnId="{80CD28CD-6FF5-4A2D-839C-B56605DC5445}">
      <dgm:prSet/>
      <dgm:spPr/>
      <dgm:t>
        <a:bodyPr/>
        <a:lstStyle/>
        <a:p>
          <a:endParaRPr lang="ru-RU"/>
        </a:p>
      </dgm:t>
    </dgm:pt>
    <dgm:pt modelId="{70361FCC-F2D8-498E-9F52-76615EB13BB9}">
      <dgm:prSet phldrT="[Текст]"/>
      <dgm:spPr/>
      <dgm:t>
        <a:bodyPr/>
        <a:lstStyle/>
        <a:p>
          <a:r>
            <a:rPr lang="ru-RU" dirty="0" smtClean="0"/>
            <a:t>Беседы</a:t>
          </a:r>
          <a:endParaRPr lang="ru-RU" dirty="0"/>
        </a:p>
      </dgm:t>
    </dgm:pt>
    <dgm:pt modelId="{6DB11E6A-6504-449A-B1EA-B3A4F18A0906}" type="parTrans" cxnId="{FFD5997B-CDCF-49DB-9F48-936ADD80DCFB}">
      <dgm:prSet/>
      <dgm:spPr/>
      <dgm:t>
        <a:bodyPr/>
        <a:lstStyle/>
        <a:p>
          <a:endParaRPr lang="ru-RU"/>
        </a:p>
      </dgm:t>
    </dgm:pt>
    <dgm:pt modelId="{23F43CF2-64DE-42D3-B2C4-491DB55003A7}" type="sibTrans" cxnId="{FFD5997B-CDCF-49DB-9F48-936ADD80DCFB}">
      <dgm:prSet/>
      <dgm:spPr/>
      <dgm:t>
        <a:bodyPr/>
        <a:lstStyle/>
        <a:p>
          <a:endParaRPr lang="ru-RU"/>
        </a:p>
      </dgm:t>
    </dgm:pt>
    <dgm:pt modelId="{0DBF6D7C-0EB3-4094-8C10-E70A6C72C580}">
      <dgm:prSet phldrT="[Текст]"/>
      <dgm:spPr/>
      <dgm:t>
        <a:bodyPr/>
        <a:lstStyle/>
        <a:p>
          <a:r>
            <a:rPr lang="ru-RU" dirty="0" smtClean="0"/>
            <a:t>Встречи с интересными людьми</a:t>
          </a:r>
          <a:endParaRPr lang="ru-RU" dirty="0"/>
        </a:p>
      </dgm:t>
    </dgm:pt>
    <dgm:pt modelId="{D7A52AEE-0447-4231-A208-82DEFCE53653}" type="parTrans" cxnId="{33464E30-962E-485C-A612-89FEE0AFB4C5}">
      <dgm:prSet/>
      <dgm:spPr/>
      <dgm:t>
        <a:bodyPr/>
        <a:lstStyle/>
        <a:p>
          <a:endParaRPr lang="ru-RU"/>
        </a:p>
      </dgm:t>
    </dgm:pt>
    <dgm:pt modelId="{A28FFFB4-CDDC-4657-9322-77FD6B0FB4C3}" type="sibTrans" cxnId="{33464E30-962E-485C-A612-89FEE0AFB4C5}">
      <dgm:prSet/>
      <dgm:spPr/>
      <dgm:t>
        <a:bodyPr/>
        <a:lstStyle/>
        <a:p>
          <a:endParaRPr lang="ru-RU"/>
        </a:p>
      </dgm:t>
    </dgm:pt>
    <dgm:pt modelId="{FE335861-B3BC-4714-A907-36E9E630E4CE}">
      <dgm:prSet/>
      <dgm:spPr/>
      <dgm:t>
        <a:bodyPr/>
        <a:lstStyle/>
        <a:p>
          <a:r>
            <a:rPr lang="ru-RU" dirty="0" smtClean="0"/>
            <a:t>Оказание помощи малышам</a:t>
          </a:r>
          <a:endParaRPr lang="ru-RU" dirty="0"/>
        </a:p>
      </dgm:t>
    </dgm:pt>
    <dgm:pt modelId="{2D489667-DF0E-4D33-9792-88732FACC0AB}" type="parTrans" cxnId="{15DD2C85-5CCD-4252-82EC-159823CF2CF7}">
      <dgm:prSet/>
      <dgm:spPr/>
      <dgm:t>
        <a:bodyPr/>
        <a:lstStyle/>
        <a:p>
          <a:endParaRPr lang="ru-RU"/>
        </a:p>
      </dgm:t>
    </dgm:pt>
    <dgm:pt modelId="{7508A772-4F84-4450-BD9C-DEE204E8F16C}" type="sibTrans" cxnId="{15DD2C85-5CCD-4252-82EC-159823CF2CF7}">
      <dgm:prSet/>
      <dgm:spPr/>
      <dgm:t>
        <a:bodyPr/>
        <a:lstStyle/>
        <a:p>
          <a:endParaRPr lang="ru-RU"/>
        </a:p>
      </dgm:t>
    </dgm:pt>
    <dgm:pt modelId="{8817D80F-AE92-493F-BDEB-C26292391CD0}">
      <dgm:prSet/>
      <dgm:spPr/>
      <dgm:t>
        <a:bodyPr/>
        <a:lstStyle/>
        <a:p>
          <a:r>
            <a:rPr lang="ru-RU" dirty="0" smtClean="0"/>
            <a:t>Посещение театра, выставок</a:t>
          </a:r>
          <a:endParaRPr lang="ru-RU" dirty="0"/>
        </a:p>
      </dgm:t>
    </dgm:pt>
    <dgm:pt modelId="{922E2263-A674-4ADD-995C-C8F6FA9CB78F}" type="parTrans" cxnId="{622CF3AF-C3C3-4F5E-BFA3-1AB55B035B8E}">
      <dgm:prSet/>
      <dgm:spPr/>
      <dgm:t>
        <a:bodyPr/>
        <a:lstStyle/>
        <a:p>
          <a:endParaRPr lang="ru-RU"/>
        </a:p>
      </dgm:t>
    </dgm:pt>
    <dgm:pt modelId="{4C83A2C6-96E5-4131-8769-3DF200AC79FE}" type="sibTrans" cxnId="{622CF3AF-C3C3-4F5E-BFA3-1AB55B035B8E}">
      <dgm:prSet/>
      <dgm:spPr/>
      <dgm:t>
        <a:bodyPr/>
        <a:lstStyle/>
        <a:p>
          <a:endParaRPr lang="ru-RU"/>
        </a:p>
      </dgm:t>
    </dgm:pt>
    <dgm:pt modelId="{9D05781C-775C-4C17-8BCB-4D9DEBB331C3}" type="pres">
      <dgm:prSet presAssocID="{54C8B8D9-8166-44AC-9231-3D8E349A8A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6E491E9-9E71-486F-9784-69E23507E031}" type="pres">
      <dgm:prSet presAssocID="{79B9D637-9C6C-4212-8C07-3D84B35C40AA}" presName="hierRoot1" presStyleCnt="0"/>
      <dgm:spPr/>
    </dgm:pt>
    <dgm:pt modelId="{095D2441-2AB7-44B0-B0BB-02516158CE84}" type="pres">
      <dgm:prSet presAssocID="{79B9D637-9C6C-4212-8C07-3D84B35C40AA}" presName="composite" presStyleCnt="0"/>
      <dgm:spPr/>
    </dgm:pt>
    <dgm:pt modelId="{937A9CCE-402D-426D-8400-77CC8D152D4F}" type="pres">
      <dgm:prSet presAssocID="{79B9D637-9C6C-4212-8C07-3D84B35C40AA}" presName="background" presStyleLbl="node0" presStyleIdx="0" presStyleCnt="1"/>
      <dgm:spPr/>
    </dgm:pt>
    <dgm:pt modelId="{FB34A73E-F22E-46C4-A1CA-6765CBA91CF3}" type="pres">
      <dgm:prSet presAssocID="{79B9D637-9C6C-4212-8C07-3D84B35C40A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F77D1E-2011-41E8-928F-934B82803666}" type="pres">
      <dgm:prSet presAssocID="{79B9D637-9C6C-4212-8C07-3D84B35C40AA}" presName="hierChild2" presStyleCnt="0"/>
      <dgm:spPr/>
    </dgm:pt>
    <dgm:pt modelId="{30A8F96D-EF2D-43CC-A780-4C29203BBAA1}" type="pres">
      <dgm:prSet presAssocID="{6DB11E6A-6504-449A-B1EA-B3A4F18A0906}" presName="Name10" presStyleLbl="parChTrans1D2" presStyleIdx="0" presStyleCnt="4"/>
      <dgm:spPr/>
      <dgm:t>
        <a:bodyPr/>
        <a:lstStyle/>
        <a:p>
          <a:endParaRPr lang="ru-RU"/>
        </a:p>
      </dgm:t>
    </dgm:pt>
    <dgm:pt modelId="{165AE07A-DB02-4934-9285-43413CE4D997}" type="pres">
      <dgm:prSet presAssocID="{70361FCC-F2D8-498E-9F52-76615EB13BB9}" presName="hierRoot2" presStyleCnt="0"/>
      <dgm:spPr/>
    </dgm:pt>
    <dgm:pt modelId="{114C0A39-BE43-449B-919F-D987689B56A1}" type="pres">
      <dgm:prSet presAssocID="{70361FCC-F2D8-498E-9F52-76615EB13BB9}" presName="composite2" presStyleCnt="0"/>
      <dgm:spPr/>
    </dgm:pt>
    <dgm:pt modelId="{BD6A613B-480B-4E7A-9279-8698FE2DB391}" type="pres">
      <dgm:prSet presAssocID="{70361FCC-F2D8-498E-9F52-76615EB13BB9}" presName="background2" presStyleLbl="node2" presStyleIdx="0" presStyleCnt="4"/>
      <dgm:spPr/>
    </dgm:pt>
    <dgm:pt modelId="{5344BA6D-A3FC-431C-B99C-74E5762C9009}" type="pres">
      <dgm:prSet presAssocID="{70361FCC-F2D8-498E-9F52-76615EB13BB9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6EB995-3276-4001-A43C-FD6860AFAC8C}" type="pres">
      <dgm:prSet presAssocID="{70361FCC-F2D8-498E-9F52-76615EB13BB9}" presName="hierChild3" presStyleCnt="0"/>
      <dgm:spPr/>
    </dgm:pt>
    <dgm:pt modelId="{537DD8D8-CC42-4B1A-8962-B06A1532733F}" type="pres">
      <dgm:prSet presAssocID="{D7A52AEE-0447-4231-A208-82DEFCE53653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CEBBA7C-A772-4E73-971A-733B6878A37D}" type="pres">
      <dgm:prSet presAssocID="{0DBF6D7C-0EB3-4094-8C10-E70A6C72C580}" presName="hierRoot2" presStyleCnt="0"/>
      <dgm:spPr/>
    </dgm:pt>
    <dgm:pt modelId="{CF5F085D-50F6-49CD-BFA9-D5747ED6861B}" type="pres">
      <dgm:prSet presAssocID="{0DBF6D7C-0EB3-4094-8C10-E70A6C72C580}" presName="composite2" presStyleCnt="0"/>
      <dgm:spPr/>
    </dgm:pt>
    <dgm:pt modelId="{A1865EBB-0B13-4891-B502-BF0DC10C7FBA}" type="pres">
      <dgm:prSet presAssocID="{0DBF6D7C-0EB3-4094-8C10-E70A6C72C580}" presName="background2" presStyleLbl="node2" presStyleIdx="1" presStyleCnt="4"/>
      <dgm:spPr/>
    </dgm:pt>
    <dgm:pt modelId="{0AE9FA0D-DE2E-4576-8F8C-3453858246F8}" type="pres">
      <dgm:prSet presAssocID="{0DBF6D7C-0EB3-4094-8C10-E70A6C72C580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CB15C9-3A22-4297-95E3-46D283BDABA8}" type="pres">
      <dgm:prSet presAssocID="{0DBF6D7C-0EB3-4094-8C10-E70A6C72C580}" presName="hierChild3" presStyleCnt="0"/>
      <dgm:spPr/>
    </dgm:pt>
    <dgm:pt modelId="{2E5D062D-7CEC-4323-A889-A68785D7255B}" type="pres">
      <dgm:prSet presAssocID="{2D489667-DF0E-4D33-9792-88732FACC0A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8DA5C10-0CB3-44AD-A0DA-D88E66C95168}" type="pres">
      <dgm:prSet presAssocID="{FE335861-B3BC-4714-A907-36E9E630E4CE}" presName="hierRoot2" presStyleCnt="0"/>
      <dgm:spPr/>
    </dgm:pt>
    <dgm:pt modelId="{997E8B34-4F72-4BBA-878C-CC87159E056B}" type="pres">
      <dgm:prSet presAssocID="{FE335861-B3BC-4714-A907-36E9E630E4CE}" presName="composite2" presStyleCnt="0"/>
      <dgm:spPr/>
    </dgm:pt>
    <dgm:pt modelId="{5B0D3ACF-85C6-4982-98DF-B4F62AA0F94B}" type="pres">
      <dgm:prSet presAssocID="{FE335861-B3BC-4714-A907-36E9E630E4CE}" presName="background2" presStyleLbl="node2" presStyleIdx="2" presStyleCnt="4"/>
      <dgm:spPr/>
    </dgm:pt>
    <dgm:pt modelId="{645BB4E4-B940-4525-B4D2-20EED1DF82FA}" type="pres">
      <dgm:prSet presAssocID="{FE335861-B3BC-4714-A907-36E9E630E4CE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64328D-A2ED-4E3C-8B6B-F4AA1D9747F0}" type="pres">
      <dgm:prSet presAssocID="{FE335861-B3BC-4714-A907-36E9E630E4CE}" presName="hierChild3" presStyleCnt="0"/>
      <dgm:spPr/>
    </dgm:pt>
    <dgm:pt modelId="{F7AAFDE7-42A7-439C-AAA0-25CB96CA0005}" type="pres">
      <dgm:prSet presAssocID="{922E2263-A674-4ADD-995C-C8F6FA9CB78F}" presName="Name10" presStyleLbl="parChTrans1D2" presStyleIdx="3" presStyleCnt="4"/>
      <dgm:spPr/>
      <dgm:t>
        <a:bodyPr/>
        <a:lstStyle/>
        <a:p>
          <a:endParaRPr lang="ru-RU"/>
        </a:p>
      </dgm:t>
    </dgm:pt>
    <dgm:pt modelId="{3030930A-9056-4089-ACA1-568999E33162}" type="pres">
      <dgm:prSet presAssocID="{8817D80F-AE92-493F-BDEB-C26292391CD0}" presName="hierRoot2" presStyleCnt="0"/>
      <dgm:spPr/>
    </dgm:pt>
    <dgm:pt modelId="{E40B9730-6D8C-49A6-976D-AA1FF91656C9}" type="pres">
      <dgm:prSet presAssocID="{8817D80F-AE92-493F-BDEB-C26292391CD0}" presName="composite2" presStyleCnt="0"/>
      <dgm:spPr/>
    </dgm:pt>
    <dgm:pt modelId="{85C2DBD4-F1B6-41BE-AC8A-A9407A31A48C}" type="pres">
      <dgm:prSet presAssocID="{8817D80F-AE92-493F-BDEB-C26292391CD0}" presName="background2" presStyleLbl="node2" presStyleIdx="3" presStyleCnt="4"/>
      <dgm:spPr/>
    </dgm:pt>
    <dgm:pt modelId="{28975296-467A-4FFC-A1B6-D61107E5B3CB}" type="pres">
      <dgm:prSet presAssocID="{8817D80F-AE92-493F-BDEB-C26292391CD0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8AD2C7-B314-4D03-8DB9-CC49E89D759E}" type="pres">
      <dgm:prSet presAssocID="{8817D80F-AE92-493F-BDEB-C26292391CD0}" presName="hierChild3" presStyleCnt="0"/>
      <dgm:spPr/>
    </dgm:pt>
  </dgm:ptLst>
  <dgm:cxnLst>
    <dgm:cxn modelId="{D205CBDC-0DF1-4AB7-9414-8D1FAF49CC5E}" type="presOf" srcId="{FE335861-B3BC-4714-A907-36E9E630E4CE}" destId="{645BB4E4-B940-4525-B4D2-20EED1DF82FA}" srcOrd="0" destOrd="0" presId="urn:microsoft.com/office/officeart/2005/8/layout/hierarchy1"/>
    <dgm:cxn modelId="{622CF3AF-C3C3-4F5E-BFA3-1AB55B035B8E}" srcId="{79B9D637-9C6C-4212-8C07-3D84B35C40AA}" destId="{8817D80F-AE92-493F-BDEB-C26292391CD0}" srcOrd="3" destOrd="0" parTransId="{922E2263-A674-4ADD-995C-C8F6FA9CB78F}" sibTransId="{4C83A2C6-96E5-4131-8769-3DF200AC79FE}"/>
    <dgm:cxn modelId="{15DD2C85-5CCD-4252-82EC-159823CF2CF7}" srcId="{79B9D637-9C6C-4212-8C07-3D84B35C40AA}" destId="{FE335861-B3BC-4714-A907-36E9E630E4CE}" srcOrd="2" destOrd="0" parTransId="{2D489667-DF0E-4D33-9792-88732FACC0AB}" sibTransId="{7508A772-4F84-4450-BD9C-DEE204E8F16C}"/>
    <dgm:cxn modelId="{C91802EE-2599-47A1-A6CC-45D9DD3F63A5}" type="presOf" srcId="{2D489667-DF0E-4D33-9792-88732FACC0AB}" destId="{2E5D062D-7CEC-4323-A889-A68785D7255B}" srcOrd="0" destOrd="0" presId="urn:microsoft.com/office/officeart/2005/8/layout/hierarchy1"/>
    <dgm:cxn modelId="{F71F0A24-F228-40B0-8464-F0F8DF07A675}" type="presOf" srcId="{54C8B8D9-8166-44AC-9231-3D8E349A8AA9}" destId="{9D05781C-775C-4C17-8BCB-4D9DEBB331C3}" srcOrd="0" destOrd="0" presId="urn:microsoft.com/office/officeart/2005/8/layout/hierarchy1"/>
    <dgm:cxn modelId="{FFD5997B-CDCF-49DB-9F48-936ADD80DCFB}" srcId="{79B9D637-9C6C-4212-8C07-3D84B35C40AA}" destId="{70361FCC-F2D8-498E-9F52-76615EB13BB9}" srcOrd="0" destOrd="0" parTransId="{6DB11E6A-6504-449A-B1EA-B3A4F18A0906}" sibTransId="{23F43CF2-64DE-42D3-B2C4-491DB55003A7}"/>
    <dgm:cxn modelId="{5D76F3A3-04E0-47F4-A5DA-0909DE3CA0EF}" type="presOf" srcId="{79B9D637-9C6C-4212-8C07-3D84B35C40AA}" destId="{FB34A73E-F22E-46C4-A1CA-6765CBA91CF3}" srcOrd="0" destOrd="0" presId="urn:microsoft.com/office/officeart/2005/8/layout/hierarchy1"/>
    <dgm:cxn modelId="{31A639C1-722E-46BF-9AF4-266AB22E4E27}" type="presOf" srcId="{8817D80F-AE92-493F-BDEB-C26292391CD0}" destId="{28975296-467A-4FFC-A1B6-D61107E5B3CB}" srcOrd="0" destOrd="0" presId="urn:microsoft.com/office/officeart/2005/8/layout/hierarchy1"/>
    <dgm:cxn modelId="{F5732AAF-48EA-43CE-9286-E2AFBEFF3DA6}" type="presOf" srcId="{922E2263-A674-4ADD-995C-C8F6FA9CB78F}" destId="{F7AAFDE7-42A7-439C-AAA0-25CB96CA0005}" srcOrd="0" destOrd="0" presId="urn:microsoft.com/office/officeart/2005/8/layout/hierarchy1"/>
    <dgm:cxn modelId="{18CF7E1D-D1F9-4184-BD30-D464AE3573D8}" type="presOf" srcId="{D7A52AEE-0447-4231-A208-82DEFCE53653}" destId="{537DD8D8-CC42-4B1A-8962-B06A1532733F}" srcOrd="0" destOrd="0" presId="urn:microsoft.com/office/officeart/2005/8/layout/hierarchy1"/>
    <dgm:cxn modelId="{DB372C61-D49E-4A80-AAF6-40E60E174E16}" type="presOf" srcId="{0DBF6D7C-0EB3-4094-8C10-E70A6C72C580}" destId="{0AE9FA0D-DE2E-4576-8F8C-3453858246F8}" srcOrd="0" destOrd="0" presId="urn:microsoft.com/office/officeart/2005/8/layout/hierarchy1"/>
    <dgm:cxn modelId="{80CD28CD-6FF5-4A2D-839C-B56605DC5445}" srcId="{54C8B8D9-8166-44AC-9231-3D8E349A8AA9}" destId="{79B9D637-9C6C-4212-8C07-3D84B35C40AA}" srcOrd="0" destOrd="0" parTransId="{92F7EA59-DBE7-4C2E-A5EA-6628A63CA864}" sibTransId="{3C36DCBA-6F8B-4991-95D8-137BA0B076A5}"/>
    <dgm:cxn modelId="{75253E48-9717-45F1-A0E2-2A65DE9E32B4}" type="presOf" srcId="{6DB11E6A-6504-449A-B1EA-B3A4F18A0906}" destId="{30A8F96D-EF2D-43CC-A780-4C29203BBAA1}" srcOrd="0" destOrd="0" presId="urn:microsoft.com/office/officeart/2005/8/layout/hierarchy1"/>
    <dgm:cxn modelId="{33464E30-962E-485C-A612-89FEE0AFB4C5}" srcId="{79B9D637-9C6C-4212-8C07-3D84B35C40AA}" destId="{0DBF6D7C-0EB3-4094-8C10-E70A6C72C580}" srcOrd="1" destOrd="0" parTransId="{D7A52AEE-0447-4231-A208-82DEFCE53653}" sibTransId="{A28FFFB4-CDDC-4657-9322-77FD6B0FB4C3}"/>
    <dgm:cxn modelId="{8361E90F-4EBB-4AE7-B566-EAA41D35D26C}" type="presOf" srcId="{70361FCC-F2D8-498E-9F52-76615EB13BB9}" destId="{5344BA6D-A3FC-431C-B99C-74E5762C9009}" srcOrd="0" destOrd="0" presId="urn:microsoft.com/office/officeart/2005/8/layout/hierarchy1"/>
    <dgm:cxn modelId="{73BDC3AA-C4EC-4EF4-A983-2621B3E0E312}" type="presParOf" srcId="{9D05781C-775C-4C17-8BCB-4D9DEBB331C3}" destId="{B6E491E9-9E71-486F-9784-69E23507E031}" srcOrd="0" destOrd="0" presId="urn:microsoft.com/office/officeart/2005/8/layout/hierarchy1"/>
    <dgm:cxn modelId="{98199C4C-8F86-48BD-934D-CD13E27402E4}" type="presParOf" srcId="{B6E491E9-9E71-486F-9784-69E23507E031}" destId="{095D2441-2AB7-44B0-B0BB-02516158CE84}" srcOrd="0" destOrd="0" presId="urn:microsoft.com/office/officeart/2005/8/layout/hierarchy1"/>
    <dgm:cxn modelId="{A5138D02-0AFB-4923-9638-2F8F889EDC09}" type="presParOf" srcId="{095D2441-2AB7-44B0-B0BB-02516158CE84}" destId="{937A9CCE-402D-426D-8400-77CC8D152D4F}" srcOrd="0" destOrd="0" presId="urn:microsoft.com/office/officeart/2005/8/layout/hierarchy1"/>
    <dgm:cxn modelId="{5C0CA2F5-6BF4-4E71-A639-D9F42CFD7002}" type="presParOf" srcId="{095D2441-2AB7-44B0-B0BB-02516158CE84}" destId="{FB34A73E-F22E-46C4-A1CA-6765CBA91CF3}" srcOrd="1" destOrd="0" presId="urn:microsoft.com/office/officeart/2005/8/layout/hierarchy1"/>
    <dgm:cxn modelId="{3987B9F9-1BE3-48C9-823F-60B152DC6EBF}" type="presParOf" srcId="{B6E491E9-9E71-486F-9784-69E23507E031}" destId="{71F77D1E-2011-41E8-928F-934B82803666}" srcOrd="1" destOrd="0" presId="urn:microsoft.com/office/officeart/2005/8/layout/hierarchy1"/>
    <dgm:cxn modelId="{17390CB4-4C97-4F44-8063-F84D02006651}" type="presParOf" srcId="{71F77D1E-2011-41E8-928F-934B82803666}" destId="{30A8F96D-EF2D-43CC-A780-4C29203BBAA1}" srcOrd="0" destOrd="0" presId="urn:microsoft.com/office/officeart/2005/8/layout/hierarchy1"/>
    <dgm:cxn modelId="{A560CB52-007A-44D4-AC16-81ED32B11679}" type="presParOf" srcId="{71F77D1E-2011-41E8-928F-934B82803666}" destId="{165AE07A-DB02-4934-9285-43413CE4D997}" srcOrd="1" destOrd="0" presId="urn:microsoft.com/office/officeart/2005/8/layout/hierarchy1"/>
    <dgm:cxn modelId="{89E2C149-52B9-4EF1-85BC-7BD6C53B1ED3}" type="presParOf" srcId="{165AE07A-DB02-4934-9285-43413CE4D997}" destId="{114C0A39-BE43-449B-919F-D987689B56A1}" srcOrd="0" destOrd="0" presId="urn:microsoft.com/office/officeart/2005/8/layout/hierarchy1"/>
    <dgm:cxn modelId="{DBAA1CA4-57BE-4866-AC36-536AF2417296}" type="presParOf" srcId="{114C0A39-BE43-449B-919F-D987689B56A1}" destId="{BD6A613B-480B-4E7A-9279-8698FE2DB391}" srcOrd="0" destOrd="0" presId="urn:microsoft.com/office/officeart/2005/8/layout/hierarchy1"/>
    <dgm:cxn modelId="{A3AD7DEC-366D-4165-A2DD-ECC24E7C8594}" type="presParOf" srcId="{114C0A39-BE43-449B-919F-D987689B56A1}" destId="{5344BA6D-A3FC-431C-B99C-74E5762C9009}" srcOrd="1" destOrd="0" presId="urn:microsoft.com/office/officeart/2005/8/layout/hierarchy1"/>
    <dgm:cxn modelId="{B917EE50-8A82-45AA-842D-0304152A7DA1}" type="presParOf" srcId="{165AE07A-DB02-4934-9285-43413CE4D997}" destId="{7C6EB995-3276-4001-A43C-FD6860AFAC8C}" srcOrd="1" destOrd="0" presId="urn:microsoft.com/office/officeart/2005/8/layout/hierarchy1"/>
    <dgm:cxn modelId="{5BB70473-B249-48FB-A166-D22CA25126A9}" type="presParOf" srcId="{71F77D1E-2011-41E8-928F-934B82803666}" destId="{537DD8D8-CC42-4B1A-8962-B06A1532733F}" srcOrd="2" destOrd="0" presId="urn:microsoft.com/office/officeart/2005/8/layout/hierarchy1"/>
    <dgm:cxn modelId="{3BF3CE52-384E-4C53-A071-58E550A29E1B}" type="presParOf" srcId="{71F77D1E-2011-41E8-928F-934B82803666}" destId="{8CEBBA7C-A772-4E73-971A-733B6878A37D}" srcOrd="3" destOrd="0" presId="urn:microsoft.com/office/officeart/2005/8/layout/hierarchy1"/>
    <dgm:cxn modelId="{B668F731-9A70-43ED-81E1-5A3D15F8CBD9}" type="presParOf" srcId="{8CEBBA7C-A772-4E73-971A-733B6878A37D}" destId="{CF5F085D-50F6-49CD-BFA9-D5747ED6861B}" srcOrd="0" destOrd="0" presId="urn:microsoft.com/office/officeart/2005/8/layout/hierarchy1"/>
    <dgm:cxn modelId="{B72276F9-49D4-411E-9E91-1A0F1B351AE5}" type="presParOf" srcId="{CF5F085D-50F6-49CD-BFA9-D5747ED6861B}" destId="{A1865EBB-0B13-4891-B502-BF0DC10C7FBA}" srcOrd="0" destOrd="0" presId="urn:microsoft.com/office/officeart/2005/8/layout/hierarchy1"/>
    <dgm:cxn modelId="{03EF1A26-E848-4163-819E-819484619EBE}" type="presParOf" srcId="{CF5F085D-50F6-49CD-BFA9-D5747ED6861B}" destId="{0AE9FA0D-DE2E-4576-8F8C-3453858246F8}" srcOrd="1" destOrd="0" presId="urn:microsoft.com/office/officeart/2005/8/layout/hierarchy1"/>
    <dgm:cxn modelId="{52F64C60-1F36-4F2D-9A33-9AF33D8E6C08}" type="presParOf" srcId="{8CEBBA7C-A772-4E73-971A-733B6878A37D}" destId="{8CCB15C9-3A22-4297-95E3-46D283BDABA8}" srcOrd="1" destOrd="0" presId="urn:microsoft.com/office/officeart/2005/8/layout/hierarchy1"/>
    <dgm:cxn modelId="{707C82B7-194E-496A-B7C0-E4F7B73E9558}" type="presParOf" srcId="{71F77D1E-2011-41E8-928F-934B82803666}" destId="{2E5D062D-7CEC-4323-A889-A68785D7255B}" srcOrd="4" destOrd="0" presId="urn:microsoft.com/office/officeart/2005/8/layout/hierarchy1"/>
    <dgm:cxn modelId="{75153FE9-66A9-4CAF-9118-5D90A02C2156}" type="presParOf" srcId="{71F77D1E-2011-41E8-928F-934B82803666}" destId="{B8DA5C10-0CB3-44AD-A0DA-D88E66C95168}" srcOrd="5" destOrd="0" presId="urn:microsoft.com/office/officeart/2005/8/layout/hierarchy1"/>
    <dgm:cxn modelId="{B3C99E10-2684-45C4-8296-F7500CE983A4}" type="presParOf" srcId="{B8DA5C10-0CB3-44AD-A0DA-D88E66C95168}" destId="{997E8B34-4F72-4BBA-878C-CC87159E056B}" srcOrd="0" destOrd="0" presId="urn:microsoft.com/office/officeart/2005/8/layout/hierarchy1"/>
    <dgm:cxn modelId="{3988F75F-4B55-4B8F-BC93-EBC9C11BF90B}" type="presParOf" srcId="{997E8B34-4F72-4BBA-878C-CC87159E056B}" destId="{5B0D3ACF-85C6-4982-98DF-B4F62AA0F94B}" srcOrd="0" destOrd="0" presId="urn:microsoft.com/office/officeart/2005/8/layout/hierarchy1"/>
    <dgm:cxn modelId="{939419B7-668D-4A6E-8C51-F675B29C7867}" type="presParOf" srcId="{997E8B34-4F72-4BBA-878C-CC87159E056B}" destId="{645BB4E4-B940-4525-B4D2-20EED1DF82FA}" srcOrd="1" destOrd="0" presId="urn:microsoft.com/office/officeart/2005/8/layout/hierarchy1"/>
    <dgm:cxn modelId="{B00082A6-AAA9-4AB4-A64E-7DD54BC08265}" type="presParOf" srcId="{B8DA5C10-0CB3-44AD-A0DA-D88E66C95168}" destId="{F564328D-A2ED-4E3C-8B6B-F4AA1D9747F0}" srcOrd="1" destOrd="0" presId="urn:microsoft.com/office/officeart/2005/8/layout/hierarchy1"/>
    <dgm:cxn modelId="{388C6ACA-A2EF-44AD-A2A7-64B9BC2A4D7D}" type="presParOf" srcId="{71F77D1E-2011-41E8-928F-934B82803666}" destId="{F7AAFDE7-42A7-439C-AAA0-25CB96CA0005}" srcOrd="6" destOrd="0" presId="urn:microsoft.com/office/officeart/2005/8/layout/hierarchy1"/>
    <dgm:cxn modelId="{2D8F61B9-D79D-43CC-8224-375D047AFB1D}" type="presParOf" srcId="{71F77D1E-2011-41E8-928F-934B82803666}" destId="{3030930A-9056-4089-ACA1-568999E33162}" srcOrd="7" destOrd="0" presId="urn:microsoft.com/office/officeart/2005/8/layout/hierarchy1"/>
    <dgm:cxn modelId="{C5BDA338-6DE4-45F8-9833-49916A6247C6}" type="presParOf" srcId="{3030930A-9056-4089-ACA1-568999E33162}" destId="{E40B9730-6D8C-49A6-976D-AA1FF91656C9}" srcOrd="0" destOrd="0" presId="urn:microsoft.com/office/officeart/2005/8/layout/hierarchy1"/>
    <dgm:cxn modelId="{5808C73D-1A2D-4B1C-B8D4-69B361343100}" type="presParOf" srcId="{E40B9730-6D8C-49A6-976D-AA1FF91656C9}" destId="{85C2DBD4-F1B6-41BE-AC8A-A9407A31A48C}" srcOrd="0" destOrd="0" presId="urn:microsoft.com/office/officeart/2005/8/layout/hierarchy1"/>
    <dgm:cxn modelId="{128D4BF0-DA3A-49F1-BC62-12BD61FB7D74}" type="presParOf" srcId="{E40B9730-6D8C-49A6-976D-AA1FF91656C9}" destId="{28975296-467A-4FFC-A1B6-D61107E5B3CB}" srcOrd="1" destOrd="0" presId="urn:microsoft.com/office/officeart/2005/8/layout/hierarchy1"/>
    <dgm:cxn modelId="{21A21501-BA7F-4DF4-AD21-5BD73CE1E41E}" type="presParOf" srcId="{3030930A-9056-4089-ACA1-568999E33162}" destId="{9C8AD2C7-B314-4D03-8DB9-CC49E89D759E}" srcOrd="1" destOrd="0" presId="urn:microsoft.com/office/officeart/2005/8/layout/hierarchy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BE5774-83F9-471B-B29D-4BE0697B0B4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6B7469-F913-4F43-BE21-AAED5C68AFFC}">
      <dgm:prSet phldrT="[Текст]"/>
      <dgm:spPr/>
      <dgm:t>
        <a:bodyPr/>
        <a:lstStyle/>
        <a:p>
          <a:endParaRPr lang="ru-RU" dirty="0"/>
        </a:p>
      </dgm:t>
    </dgm:pt>
    <dgm:pt modelId="{D6D4223B-EDBE-46F9-BDB9-24B2F0B75E04}" type="parTrans" cxnId="{241E98C1-A300-4E52-8BED-28AABAC820C2}">
      <dgm:prSet/>
      <dgm:spPr/>
      <dgm:t>
        <a:bodyPr/>
        <a:lstStyle/>
        <a:p>
          <a:endParaRPr lang="ru-RU"/>
        </a:p>
      </dgm:t>
    </dgm:pt>
    <dgm:pt modelId="{0F860DDF-A4F7-4D1A-90F3-8DBAAC184B18}" type="sibTrans" cxnId="{241E98C1-A300-4E52-8BED-28AABAC820C2}">
      <dgm:prSet/>
      <dgm:spPr/>
      <dgm:t>
        <a:bodyPr/>
        <a:lstStyle/>
        <a:p>
          <a:endParaRPr lang="ru-RU"/>
        </a:p>
      </dgm:t>
    </dgm:pt>
    <dgm:pt modelId="{1BD088FE-718E-4427-B226-3C5BF7BFF68A}">
      <dgm:prSet phldrT="[Текст]"/>
      <dgm:spPr/>
      <dgm:t>
        <a:bodyPr/>
        <a:lstStyle/>
        <a:p>
          <a:r>
            <a:rPr lang="ru-RU" dirty="0" smtClean="0"/>
            <a:t>Шефство над младшеклассниками</a:t>
          </a:r>
          <a:endParaRPr lang="ru-RU" dirty="0"/>
        </a:p>
      </dgm:t>
    </dgm:pt>
    <dgm:pt modelId="{A1670E8B-AE6E-464C-B95E-904FED78953B}" type="parTrans" cxnId="{AD28B46B-1840-4B46-9DDC-0E26CD695698}">
      <dgm:prSet/>
      <dgm:spPr/>
      <dgm:t>
        <a:bodyPr/>
        <a:lstStyle/>
        <a:p>
          <a:endParaRPr lang="ru-RU"/>
        </a:p>
      </dgm:t>
    </dgm:pt>
    <dgm:pt modelId="{51961B21-304F-45A8-8693-E34B87F425F4}" type="sibTrans" cxnId="{AD28B46B-1840-4B46-9DDC-0E26CD695698}">
      <dgm:prSet/>
      <dgm:spPr/>
      <dgm:t>
        <a:bodyPr/>
        <a:lstStyle/>
        <a:p>
          <a:endParaRPr lang="ru-RU"/>
        </a:p>
      </dgm:t>
    </dgm:pt>
    <dgm:pt modelId="{199CEFE2-5A82-4225-9F05-2763BCD4E6A8}">
      <dgm:prSet phldrT="[Текст]"/>
      <dgm:spPr/>
      <dgm:t>
        <a:bodyPr/>
        <a:lstStyle/>
        <a:p>
          <a:r>
            <a:rPr lang="ru-RU" dirty="0" smtClean="0"/>
            <a:t>Акции по сбору вещей нуждающимся</a:t>
          </a:r>
          <a:endParaRPr lang="ru-RU" dirty="0"/>
        </a:p>
      </dgm:t>
    </dgm:pt>
    <dgm:pt modelId="{D1BB8ABB-9346-4301-9E86-3D990C11D36F}" type="parTrans" cxnId="{C54F9DCD-C49E-470A-8284-865E55049882}">
      <dgm:prSet/>
      <dgm:spPr/>
      <dgm:t>
        <a:bodyPr/>
        <a:lstStyle/>
        <a:p>
          <a:endParaRPr lang="ru-RU"/>
        </a:p>
      </dgm:t>
    </dgm:pt>
    <dgm:pt modelId="{39E1EFAC-AAB7-4FFC-ABBC-800A89BFD085}" type="sibTrans" cxnId="{C54F9DCD-C49E-470A-8284-865E55049882}">
      <dgm:prSet/>
      <dgm:spPr/>
      <dgm:t>
        <a:bodyPr/>
        <a:lstStyle/>
        <a:p>
          <a:endParaRPr lang="ru-RU"/>
        </a:p>
      </dgm:t>
    </dgm:pt>
    <dgm:pt modelId="{3937E03D-21B3-4CD6-993F-628A4C2552A9}">
      <dgm:prSet custT="1"/>
      <dgm:spPr/>
      <dgm:t>
        <a:bodyPr/>
        <a:lstStyle/>
        <a:p>
          <a:r>
            <a:rPr lang="ru-RU" sz="1200" dirty="0" smtClean="0"/>
            <a:t>Помощь ветеранам</a:t>
          </a:r>
          <a:endParaRPr lang="ru-RU" sz="1200" dirty="0"/>
        </a:p>
      </dgm:t>
    </dgm:pt>
    <dgm:pt modelId="{6D7BA1D9-C1B5-4B54-8DB1-EE9858F8323F}" type="parTrans" cxnId="{D07664AB-13B3-4BE1-A459-81E7079B51CB}">
      <dgm:prSet/>
      <dgm:spPr/>
      <dgm:t>
        <a:bodyPr/>
        <a:lstStyle/>
        <a:p>
          <a:endParaRPr lang="ru-RU"/>
        </a:p>
      </dgm:t>
    </dgm:pt>
    <dgm:pt modelId="{93531494-4E75-4464-875C-1F9BA30D2FA6}" type="sibTrans" cxnId="{D07664AB-13B3-4BE1-A459-81E7079B51CB}">
      <dgm:prSet/>
      <dgm:spPr/>
      <dgm:t>
        <a:bodyPr/>
        <a:lstStyle/>
        <a:p>
          <a:endParaRPr lang="ru-RU"/>
        </a:p>
      </dgm:t>
    </dgm:pt>
    <dgm:pt modelId="{44869CDA-9135-4DEA-A3E0-DAA930730B05}">
      <dgm:prSet/>
      <dgm:spPr/>
      <dgm:t>
        <a:bodyPr/>
        <a:lstStyle/>
        <a:p>
          <a:r>
            <a:rPr lang="ru-RU" dirty="0" smtClean="0"/>
            <a:t>Экскурсии на предприятия, природу</a:t>
          </a:r>
          <a:endParaRPr lang="ru-RU" dirty="0"/>
        </a:p>
      </dgm:t>
    </dgm:pt>
    <dgm:pt modelId="{B925E955-7C78-4ACE-BF1C-49127E57216A}" type="parTrans" cxnId="{65CA7E48-1AE7-4D1F-8DD2-A5FD15A48CD5}">
      <dgm:prSet/>
      <dgm:spPr/>
      <dgm:t>
        <a:bodyPr/>
        <a:lstStyle/>
        <a:p>
          <a:endParaRPr lang="ru-RU"/>
        </a:p>
      </dgm:t>
    </dgm:pt>
    <dgm:pt modelId="{1E17C8F2-EF05-44DF-A83C-03EC9C5A198A}" type="sibTrans" cxnId="{65CA7E48-1AE7-4D1F-8DD2-A5FD15A48CD5}">
      <dgm:prSet/>
      <dgm:spPr/>
      <dgm:t>
        <a:bodyPr/>
        <a:lstStyle/>
        <a:p>
          <a:endParaRPr lang="ru-RU"/>
        </a:p>
      </dgm:t>
    </dgm:pt>
    <dgm:pt modelId="{1D0E3C68-24A1-4B5A-A0B8-66F3E49E85AB}">
      <dgm:prSet/>
      <dgm:spPr/>
      <dgm:t>
        <a:bodyPr/>
        <a:lstStyle/>
        <a:p>
          <a:r>
            <a:rPr lang="ru-RU" dirty="0" smtClean="0"/>
            <a:t>Акции по проведению в порядок территории школы и микрорайоне.</a:t>
          </a:r>
          <a:endParaRPr lang="ru-RU" dirty="0"/>
        </a:p>
      </dgm:t>
    </dgm:pt>
    <dgm:pt modelId="{E6B1F870-5611-4160-9F92-C7676B2AD960}" type="parTrans" cxnId="{59D90800-EA5B-45A2-9838-DEC719027EC9}">
      <dgm:prSet/>
      <dgm:spPr/>
      <dgm:t>
        <a:bodyPr/>
        <a:lstStyle/>
        <a:p>
          <a:endParaRPr lang="ru-RU"/>
        </a:p>
      </dgm:t>
    </dgm:pt>
    <dgm:pt modelId="{77059292-8DBE-4913-B9A0-BEAB5AABE2FE}" type="sibTrans" cxnId="{59D90800-EA5B-45A2-9838-DEC719027EC9}">
      <dgm:prSet/>
      <dgm:spPr/>
      <dgm:t>
        <a:bodyPr/>
        <a:lstStyle/>
        <a:p>
          <a:endParaRPr lang="ru-RU"/>
        </a:p>
      </dgm:t>
    </dgm:pt>
    <dgm:pt modelId="{8DDB0D32-9E9B-46B8-A6E1-3D31B5B3F99C}">
      <dgm:prSet/>
      <dgm:spPr/>
      <dgm:t>
        <a:bodyPr/>
        <a:lstStyle/>
        <a:p>
          <a:r>
            <a:rPr lang="ru-RU" dirty="0" smtClean="0"/>
            <a:t>Духовность и нравственность</a:t>
          </a:r>
          <a:endParaRPr lang="ru-RU" dirty="0"/>
        </a:p>
      </dgm:t>
    </dgm:pt>
    <dgm:pt modelId="{40763F36-F5E4-4049-B969-E232D27D32B4}" type="parTrans" cxnId="{5210F2F5-9B3A-4A74-AE7E-69038141D4CC}">
      <dgm:prSet/>
      <dgm:spPr/>
      <dgm:t>
        <a:bodyPr/>
        <a:lstStyle/>
        <a:p>
          <a:endParaRPr lang="ru-RU"/>
        </a:p>
      </dgm:t>
    </dgm:pt>
    <dgm:pt modelId="{CF47A334-1844-40B9-8FDF-392E71B63D32}" type="sibTrans" cxnId="{5210F2F5-9B3A-4A74-AE7E-69038141D4CC}">
      <dgm:prSet/>
      <dgm:spPr/>
      <dgm:t>
        <a:bodyPr/>
        <a:lstStyle/>
        <a:p>
          <a:endParaRPr lang="ru-RU"/>
        </a:p>
      </dgm:t>
    </dgm:pt>
    <dgm:pt modelId="{D9DAB8A8-A564-47A4-B312-EB4A48931A71}" type="pres">
      <dgm:prSet presAssocID="{99BE5774-83F9-471B-B29D-4BE0697B0B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1164FDE-C9D8-413A-9A35-C10841EEFBC4}" type="pres">
      <dgm:prSet presAssocID="{F36B7469-F913-4F43-BE21-AAED5C68AFFC}" presName="hierRoot1" presStyleCnt="0"/>
      <dgm:spPr/>
    </dgm:pt>
    <dgm:pt modelId="{3DA1EF0A-5B3E-430D-A00F-77B23B4E88EF}" type="pres">
      <dgm:prSet presAssocID="{F36B7469-F913-4F43-BE21-AAED5C68AFFC}" presName="composite" presStyleCnt="0"/>
      <dgm:spPr/>
    </dgm:pt>
    <dgm:pt modelId="{589E4FE1-4739-4C56-A0D8-7E30EDC4E565}" type="pres">
      <dgm:prSet presAssocID="{F36B7469-F913-4F43-BE21-AAED5C68AFFC}" presName="background" presStyleLbl="node0" presStyleIdx="0" presStyleCnt="2"/>
      <dgm:spPr/>
    </dgm:pt>
    <dgm:pt modelId="{EEFAF738-98F8-4D26-8DC8-7843DD706E07}" type="pres">
      <dgm:prSet presAssocID="{F36B7469-F913-4F43-BE21-AAED5C68AFFC}" presName="text" presStyleLbl="fgAcc0" presStyleIdx="0" presStyleCnt="2" custLinFactNeighborX="-7675" custLinFactNeighborY="12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41C45D-8DA4-460E-8ED3-792F749AB48E}" type="pres">
      <dgm:prSet presAssocID="{F36B7469-F913-4F43-BE21-AAED5C68AFFC}" presName="hierChild2" presStyleCnt="0"/>
      <dgm:spPr/>
    </dgm:pt>
    <dgm:pt modelId="{846931A1-E5FE-4E01-AF2D-0AB4CA319C55}" type="pres">
      <dgm:prSet presAssocID="{A1670E8B-AE6E-464C-B95E-904FED78953B}" presName="Name10" presStyleLbl="parChTrans1D2" presStyleIdx="0" presStyleCnt="5"/>
      <dgm:spPr/>
      <dgm:t>
        <a:bodyPr/>
        <a:lstStyle/>
        <a:p>
          <a:endParaRPr lang="ru-RU"/>
        </a:p>
      </dgm:t>
    </dgm:pt>
    <dgm:pt modelId="{C617CF71-B50D-4F88-9374-069485CD45BA}" type="pres">
      <dgm:prSet presAssocID="{1BD088FE-718E-4427-B226-3C5BF7BFF68A}" presName="hierRoot2" presStyleCnt="0"/>
      <dgm:spPr/>
    </dgm:pt>
    <dgm:pt modelId="{E17F7E95-1D30-4D45-BA9C-4D0C9E48E9F6}" type="pres">
      <dgm:prSet presAssocID="{1BD088FE-718E-4427-B226-3C5BF7BFF68A}" presName="composite2" presStyleCnt="0"/>
      <dgm:spPr/>
    </dgm:pt>
    <dgm:pt modelId="{BC4968D6-5D66-4D36-8D1E-497B3CB7DE25}" type="pres">
      <dgm:prSet presAssocID="{1BD088FE-718E-4427-B226-3C5BF7BFF68A}" presName="background2" presStyleLbl="node2" presStyleIdx="0" presStyleCnt="5"/>
      <dgm:spPr/>
    </dgm:pt>
    <dgm:pt modelId="{39A49A68-1E6E-4EEA-B35F-A0CB6341F2AE}" type="pres">
      <dgm:prSet presAssocID="{1BD088FE-718E-4427-B226-3C5BF7BFF68A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E7A5BA-93C9-4632-9436-FFFACEF4E555}" type="pres">
      <dgm:prSet presAssocID="{1BD088FE-718E-4427-B226-3C5BF7BFF68A}" presName="hierChild3" presStyleCnt="0"/>
      <dgm:spPr/>
    </dgm:pt>
    <dgm:pt modelId="{E18F6F13-B842-433B-BCB8-7B5CE7833401}" type="pres">
      <dgm:prSet presAssocID="{D1BB8ABB-9346-4301-9E86-3D990C11D36F}" presName="Name10" presStyleLbl="parChTrans1D2" presStyleIdx="1" presStyleCnt="5"/>
      <dgm:spPr/>
      <dgm:t>
        <a:bodyPr/>
        <a:lstStyle/>
        <a:p>
          <a:endParaRPr lang="ru-RU"/>
        </a:p>
      </dgm:t>
    </dgm:pt>
    <dgm:pt modelId="{067D7F57-062C-473A-81EB-5F5B7F20DBDC}" type="pres">
      <dgm:prSet presAssocID="{199CEFE2-5A82-4225-9F05-2763BCD4E6A8}" presName="hierRoot2" presStyleCnt="0"/>
      <dgm:spPr/>
    </dgm:pt>
    <dgm:pt modelId="{751DF22A-80B0-493F-86FB-F3752A145B2F}" type="pres">
      <dgm:prSet presAssocID="{199CEFE2-5A82-4225-9F05-2763BCD4E6A8}" presName="composite2" presStyleCnt="0"/>
      <dgm:spPr/>
    </dgm:pt>
    <dgm:pt modelId="{13AA1B87-EB3E-4C64-AB53-D7B2048360A1}" type="pres">
      <dgm:prSet presAssocID="{199CEFE2-5A82-4225-9F05-2763BCD4E6A8}" presName="background2" presStyleLbl="node2" presStyleIdx="1" presStyleCnt="5"/>
      <dgm:spPr/>
    </dgm:pt>
    <dgm:pt modelId="{1FBE6F43-72AD-49F9-A7B9-48838368B73A}" type="pres">
      <dgm:prSet presAssocID="{199CEFE2-5A82-4225-9F05-2763BCD4E6A8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63FFA3-1921-4738-BD2F-CD719C250586}" type="pres">
      <dgm:prSet presAssocID="{199CEFE2-5A82-4225-9F05-2763BCD4E6A8}" presName="hierChild3" presStyleCnt="0"/>
      <dgm:spPr/>
    </dgm:pt>
    <dgm:pt modelId="{CEF6360C-D77E-4300-9733-82C51CF1A304}" type="pres">
      <dgm:prSet presAssocID="{6D7BA1D9-C1B5-4B54-8DB1-EE9858F8323F}" presName="Name10" presStyleLbl="parChTrans1D2" presStyleIdx="2" presStyleCnt="5"/>
      <dgm:spPr/>
      <dgm:t>
        <a:bodyPr/>
        <a:lstStyle/>
        <a:p>
          <a:endParaRPr lang="ru-RU"/>
        </a:p>
      </dgm:t>
    </dgm:pt>
    <dgm:pt modelId="{754D6ADA-DC71-42F7-B3F9-C1880B47238B}" type="pres">
      <dgm:prSet presAssocID="{3937E03D-21B3-4CD6-993F-628A4C2552A9}" presName="hierRoot2" presStyleCnt="0"/>
      <dgm:spPr/>
    </dgm:pt>
    <dgm:pt modelId="{9425A1B9-8F5D-4114-A326-DE8B88E2CAC8}" type="pres">
      <dgm:prSet presAssocID="{3937E03D-21B3-4CD6-993F-628A4C2552A9}" presName="composite2" presStyleCnt="0"/>
      <dgm:spPr/>
    </dgm:pt>
    <dgm:pt modelId="{B4C7DF95-A800-4E7B-B7B3-96882EDFA7EF}" type="pres">
      <dgm:prSet presAssocID="{3937E03D-21B3-4CD6-993F-628A4C2552A9}" presName="background2" presStyleLbl="node2" presStyleIdx="2" presStyleCnt="5"/>
      <dgm:spPr/>
    </dgm:pt>
    <dgm:pt modelId="{ED23CAB2-BA65-4C4B-AA1E-E512815EFD38}" type="pres">
      <dgm:prSet presAssocID="{3937E03D-21B3-4CD6-993F-628A4C2552A9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2A38C6-3F01-4E48-995A-1EADE888C3DC}" type="pres">
      <dgm:prSet presAssocID="{3937E03D-21B3-4CD6-993F-628A4C2552A9}" presName="hierChild3" presStyleCnt="0"/>
      <dgm:spPr/>
    </dgm:pt>
    <dgm:pt modelId="{D04C8BB4-0088-43BA-884E-223846F950CE}" type="pres">
      <dgm:prSet presAssocID="{B925E955-7C78-4ACE-BF1C-49127E57216A}" presName="Name10" presStyleLbl="parChTrans1D2" presStyleIdx="3" presStyleCnt="5"/>
      <dgm:spPr/>
      <dgm:t>
        <a:bodyPr/>
        <a:lstStyle/>
        <a:p>
          <a:endParaRPr lang="ru-RU"/>
        </a:p>
      </dgm:t>
    </dgm:pt>
    <dgm:pt modelId="{69B6F298-BF82-402A-A090-2CD258BE8955}" type="pres">
      <dgm:prSet presAssocID="{44869CDA-9135-4DEA-A3E0-DAA930730B05}" presName="hierRoot2" presStyleCnt="0"/>
      <dgm:spPr/>
    </dgm:pt>
    <dgm:pt modelId="{CA1CC43F-6EC7-468C-AD0C-30C4477CD6D9}" type="pres">
      <dgm:prSet presAssocID="{44869CDA-9135-4DEA-A3E0-DAA930730B05}" presName="composite2" presStyleCnt="0"/>
      <dgm:spPr/>
    </dgm:pt>
    <dgm:pt modelId="{8D916925-A476-42F3-993B-620FC54CD3D3}" type="pres">
      <dgm:prSet presAssocID="{44869CDA-9135-4DEA-A3E0-DAA930730B05}" presName="background2" presStyleLbl="node2" presStyleIdx="3" presStyleCnt="5"/>
      <dgm:spPr/>
    </dgm:pt>
    <dgm:pt modelId="{21B64109-B220-4634-96D3-DD9E86CF7DB5}" type="pres">
      <dgm:prSet presAssocID="{44869CDA-9135-4DEA-A3E0-DAA930730B05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2DEB6C-C700-4CF4-B828-0A6AFF834063}" type="pres">
      <dgm:prSet presAssocID="{44869CDA-9135-4DEA-A3E0-DAA930730B05}" presName="hierChild3" presStyleCnt="0"/>
      <dgm:spPr/>
    </dgm:pt>
    <dgm:pt modelId="{CF2B4A53-CE57-4C18-A4F7-0727F8F1DB30}" type="pres">
      <dgm:prSet presAssocID="{E6B1F870-5611-4160-9F92-C7676B2AD960}" presName="Name10" presStyleLbl="parChTrans1D2" presStyleIdx="4" presStyleCnt="5"/>
      <dgm:spPr/>
      <dgm:t>
        <a:bodyPr/>
        <a:lstStyle/>
        <a:p>
          <a:endParaRPr lang="ru-RU"/>
        </a:p>
      </dgm:t>
    </dgm:pt>
    <dgm:pt modelId="{FAC27E3E-989F-45D7-91C8-A11C89F7FA9A}" type="pres">
      <dgm:prSet presAssocID="{1D0E3C68-24A1-4B5A-A0B8-66F3E49E85AB}" presName="hierRoot2" presStyleCnt="0"/>
      <dgm:spPr/>
    </dgm:pt>
    <dgm:pt modelId="{7B7FAA1D-F866-44BF-9852-C1D6B91DF3DC}" type="pres">
      <dgm:prSet presAssocID="{1D0E3C68-24A1-4B5A-A0B8-66F3E49E85AB}" presName="composite2" presStyleCnt="0"/>
      <dgm:spPr/>
    </dgm:pt>
    <dgm:pt modelId="{22F3E4D1-2B0E-42B0-AE5D-E4B6EADBB2EC}" type="pres">
      <dgm:prSet presAssocID="{1D0E3C68-24A1-4B5A-A0B8-66F3E49E85AB}" presName="background2" presStyleLbl="node2" presStyleIdx="4" presStyleCnt="5"/>
      <dgm:spPr/>
    </dgm:pt>
    <dgm:pt modelId="{BDACB009-3A8C-4B68-A4F2-9F1B081C1C46}" type="pres">
      <dgm:prSet presAssocID="{1D0E3C68-24A1-4B5A-A0B8-66F3E49E85AB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CB7FE4-A62F-413F-ABC2-04C92D3D400C}" type="pres">
      <dgm:prSet presAssocID="{1D0E3C68-24A1-4B5A-A0B8-66F3E49E85AB}" presName="hierChild3" presStyleCnt="0"/>
      <dgm:spPr/>
    </dgm:pt>
    <dgm:pt modelId="{AC0B333F-0CCE-41C7-8EED-C25C8BD0E7CB}" type="pres">
      <dgm:prSet presAssocID="{8DDB0D32-9E9B-46B8-A6E1-3D31B5B3F99C}" presName="hierRoot1" presStyleCnt="0"/>
      <dgm:spPr/>
    </dgm:pt>
    <dgm:pt modelId="{9F8FCBDC-365D-4088-A6C8-57B07895920A}" type="pres">
      <dgm:prSet presAssocID="{8DDB0D32-9E9B-46B8-A6E1-3D31B5B3F99C}" presName="composite" presStyleCnt="0"/>
      <dgm:spPr/>
    </dgm:pt>
    <dgm:pt modelId="{5CB7694E-FD75-4826-8DF1-005FDE51A262}" type="pres">
      <dgm:prSet presAssocID="{8DDB0D32-9E9B-46B8-A6E1-3D31B5B3F99C}" presName="background" presStyleLbl="node0" presStyleIdx="1" presStyleCnt="2"/>
      <dgm:spPr/>
    </dgm:pt>
    <dgm:pt modelId="{604D8C10-6AAD-4FEB-9EE8-629E00658518}" type="pres">
      <dgm:prSet presAssocID="{8DDB0D32-9E9B-46B8-A6E1-3D31B5B3F99C}" presName="text" presStyleLbl="fgAcc0" presStyleIdx="1" presStyleCnt="2" custLinFactX="-29897" custLinFactNeighborX="-100000" custLinFactNeighborY="12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A38D5C-0BCD-4530-87E5-9700D930714F}" type="pres">
      <dgm:prSet presAssocID="{8DDB0D32-9E9B-46B8-A6E1-3D31B5B3F99C}" presName="hierChild2" presStyleCnt="0"/>
      <dgm:spPr/>
    </dgm:pt>
  </dgm:ptLst>
  <dgm:cxnLst>
    <dgm:cxn modelId="{9F4E5E00-94D9-4786-BB0B-C5B436258BA2}" type="presOf" srcId="{A1670E8B-AE6E-464C-B95E-904FED78953B}" destId="{846931A1-E5FE-4E01-AF2D-0AB4CA319C55}" srcOrd="0" destOrd="0" presId="urn:microsoft.com/office/officeart/2005/8/layout/hierarchy1"/>
    <dgm:cxn modelId="{7B883C62-86E9-4366-BAE9-ACC7CC1F4BC5}" type="presOf" srcId="{B925E955-7C78-4ACE-BF1C-49127E57216A}" destId="{D04C8BB4-0088-43BA-884E-223846F950CE}" srcOrd="0" destOrd="0" presId="urn:microsoft.com/office/officeart/2005/8/layout/hierarchy1"/>
    <dgm:cxn modelId="{00BEC0A6-B987-41E2-AC4B-5A4C183BABEB}" type="presOf" srcId="{44869CDA-9135-4DEA-A3E0-DAA930730B05}" destId="{21B64109-B220-4634-96D3-DD9E86CF7DB5}" srcOrd="0" destOrd="0" presId="urn:microsoft.com/office/officeart/2005/8/layout/hierarchy1"/>
    <dgm:cxn modelId="{4140F085-C164-4BBF-B718-A9551A8DEADD}" type="presOf" srcId="{D1BB8ABB-9346-4301-9E86-3D990C11D36F}" destId="{E18F6F13-B842-433B-BCB8-7B5CE7833401}" srcOrd="0" destOrd="0" presId="urn:microsoft.com/office/officeart/2005/8/layout/hierarchy1"/>
    <dgm:cxn modelId="{B1E0798E-156B-460C-A19F-ED0668ADE43B}" type="presOf" srcId="{6D7BA1D9-C1B5-4B54-8DB1-EE9858F8323F}" destId="{CEF6360C-D77E-4300-9733-82C51CF1A304}" srcOrd="0" destOrd="0" presId="urn:microsoft.com/office/officeart/2005/8/layout/hierarchy1"/>
    <dgm:cxn modelId="{C54F9DCD-C49E-470A-8284-865E55049882}" srcId="{F36B7469-F913-4F43-BE21-AAED5C68AFFC}" destId="{199CEFE2-5A82-4225-9F05-2763BCD4E6A8}" srcOrd="1" destOrd="0" parTransId="{D1BB8ABB-9346-4301-9E86-3D990C11D36F}" sibTransId="{39E1EFAC-AAB7-4FFC-ABBC-800A89BFD085}"/>
    <dgm:cxn modelId="{D07664AB-13B3-4BE1-A459-81E7079B51CB}" srcId="{F36B7469-F913-4F43-BE21-AAED5C68AFFC}" destId="{3937E03D-21B3-4CD6-993F-628A4C2552A9}" srcOrd="2" destOrd="0" parTransId="{6D7BA1D9-C1B5-4B54-8DB1-EE9858F8323F}" sibTransId="{93531494-4E75-4464-875C-1F9BA30D2FA6}"/>
    <dgm:cxn modelId="{CCF01EAB-6B7E-41D5-A5D0-8DBE629C0E75}" type="presOf" srcId="{99BE5774-83F9-471B-B29D-4BE0697B0B42}" destId="{D9DAB8A8-A564-47A4-B312-EB4A48931A71}" srcOrd="0" destOrd="0" presId="urn:microsoft.com/office/officeart/2005/8/layout/hierarchy1"/>
    <dgm:cxn modelId="{47045BF4-B014-41B1-9A91-3D2FB9B1CD74}" type="presOf" srcId="{199CEFE2-5A82-4225-9F05-2763BCD4E6A8}" destId="{1FBE6F43-72AD-49F9-A7B9-48838368B73A}" srcOrd="0" destOrd="0" presId="urn:microsoft.com/office/officeart/2005/8/layout/hierarchy1"/>
    <dgm:cxn modelId="{5210F2F5-9B3A-4A74-AE7E-69038141D4CC}" srcId="{99BE5774-83F9-471B-B29D-4BE0697B0B42}" destId="{8DDB0D32-9E9B-46B8-A6E1-3D31B5B3F99C}" srcOrd="1" destOrd="0" parTransId="{40763F36-F5E4-4049-B969-E232D27D32B4}" sibTransId="{CF47A334-1844-40B9-8FDF-392E71B63D32}"/>
    <dgm:cxn modelId="{F57910BE-1CB9-48BF-B72F-67019EB3A526}" type="presOf" srcId="{F36B7469-F913-4F43-BE21-AAED5C68AFFC}" destId="{EEFAF738-98F8-4D26-8DC8-7843DD706E07}" srcOrd="0" destOrd="0" presId="urn:microsoft.com/office/officeart/2005/8/layout/hierarchy1"/>
    <dgm:cxn modelId="{65CA7E48-1AE7-4D1F-8DD2-A5FD15A48CD5}" srcId="{F36B7469-F913-4F43-BE21-AAED5C68AFFC}" destId="{44869CDA-9135-4DEA-A3E0-DAA930730B05}" srcOrd="3" destOrd="0" parTransId="{B925E955-7C78-4ACE-BF1C-49127E57216A}" sibTransId="{1E17C8F2-EF05-44DF-A83C-03EC9C5A198A}"/>
    <dgm:cxn modelId="{EA5B9245-5CC9-4CDD-9546-DB6CECC27DB4}" type="presOf" srcId="{3937E03D-21B3-4CD6-993F-628A4C2552A9}" destId="{ED23CAB2-BA65-4C4B-AA1E-E512815EFD38}" srcOrd="0" destOrd="0" presId="urn:microsoft.com/office/officeart/2005/8/layout/hierarchy1"/>
    <dgm:cxn modelId="{241E98C1-A300-4E52-8BED-28AABAC820C2}" srcId="{99BE5774-83F9-471B-B29D-4BE0697B0B42}" destId="{F36B7469-F913-4F43-BE21-AAED5C68AFFC}" srcOrd="0" destOrd="0" parTransId="{D6D4223B-EDBE-46F9-BDB9-24B2F0B75E04}" sibTransId="{0F860DDF-A4F7-4D1A-90F3-8DBAAC184B18}"/>
    <dgm:cxn modelId="{0EED8977-34D3-46FF-A289-F00DE8F6F314}" type="presOf" srcId="{8DDB0D32-9E9B-46B8-A6E1-3D31B5B3F99C}" destId="{604D8C10-6AAD-4FEB-9EE8-629E00658518}" srcOrd="0" destOrd="0" presId="urn:microsoft.com/office/officeart/2005/8/layout/hierarchy1"/>
    <dgm:cxn modelId="{AD28B46B-1840-4B46-9DDC-0E26CD695698}" srcId="{F36B7469-F913-4F43-BE21-AAED5C68AFFC}" destId="{1BD088FE-718E-4427-B226-3C5BF7BFF68A}" srcOrd="0" destOrd="0" parTransId="{A1670E8B-AE6E-464C-B95E-904FED78953B}" sibTransId="{51961B21-304F-45A8-8693-E34B87F425F4}"/>
    <dgm:cxn modelId="{59D90800-EA5B-45A2-9838-DEC719027EC9}" srcId="{F36B7469-F913-4F43-BE21-AAED5C68AFFC}" destId="{1D0E3C68-24A1-4B5A-A0B8-66F3E49E85AB}" srcOrd="4" destOrd="0" parTransId="{E6B1F870-5611-4160-9F92-C7676B2AD960}" sibTransId="{77059292-8DBE-4913-B9A0-BEAB5AABE2FE}"/>
    <dgm:cxn modelId="{B0AD3A36-0195-43BB-92A8-31B0255AB276}" type="presOf" srcId="{1BD088FE-718E-4427-B226-3C5BF7BFF68A}" destId="{39A49A68-1E6E-4EEA-B35F-A0CB6341F2AE}" srcOrd="0" destOrd="0" presId="urn:microsoft.com/office/officeart/2005/8/layout/hierarchy1"/>
    <dgm:cxn modelId="{9D2E2C38-8B42-45D6-975B-6AA115410D31}" type="presOf" srcId="{1D0E3C68-24A1-4B5A-A0B8-66F3E49E85AB}" destId="{BDACB009-3A8C-4B68-A4F2-9F1B081C1C46}" srcOrd="0" destOrd="0" presId="urn:microsoft.com/office/officeart/2005/8/layout/hierarchy1"/>
    <dgm:cxn modelId="{2C49E498-B8AC-4EFD-B217-83ECB6C90CF1}" type="presOf" srcId="{E6B1F870-5611-4160-9F92-C7676B2AD960}" destId="{CF2B4A53-CE57-4C18-A4F7-0727F8F1DB30}" srcOrd="0" destOrd="0" presId="urn:microsoft.com/office/officeart/2005/8/layout/hierarchy1"/>
    <dgm:cxn modelId="{77CB1CD2-A9B4-4A3C-816E-2CAE39F080A8}" type="presParOf" srcId="{D9DAB8A8-A564-47A4-B312-EB4A48931A71}" destId="{41164FDE-C9D8-413A-9A35-C10841EEFBC4}" srcOrd="0" destOrd="0" presId="urn:microsoft.com/office/officeart/2005/8/layout/hierarchy1"/>
    <dgm:cxn modelId="{76109B3D-6F3A-4A24-91CD-3E86DF5F8E56}" type="presParOf" srcId="{41164FDE-C9D8-413A-9A35-C10841EEFBC4}" destId="{3DA1EF0A-5B3E-430D-A00F-77B23B4E88EF}" srcOrd="0" destOrd="0" presId="urn:microsoft.com/office/officeart/2005/8/layout/hierarchy1"/>
    <dgm:cxn modelId="{903B8034-B485-47AE-8C67-F3AE9A76515E}" type="presParOf" srcId="{3DA1EF0A-5B3E-430D-A00F-77B23B4E88EF}" destId="{589E4FE1-4739-4C56-A0D8-7E30EDC4E565}" srcOrd="0" destOrd="0" presId="urn:microsoft.com/office/officeart/2005/8/layout/hierarchy1"/>
    <dgm:cxn modelId="{0297264C-A592-4C5E-A865-65B94368F7CA}" type="presParOf" srcId="{3DA1EF0A-5B3E-430D-A00F-77B23B4E88EF}" destId="{EEFAF738-98F8-4D26-8DC8-7843DD706E07}" srcOrd="1" destOrd="0" presId="urn:microsoft.com/office/officeart/2005/8/layout/hierarchy1"/>
    <dgm:cxn modelId="{E291C119-BF62-4A1F-A598-2109A09B5CB1}" type="presParOf" srcId="{41164FDE-C9D8-413A-9A35-C10841EEFBC4}" destId="{9341C45D-8DA4-460E-8ED3-792F749AB48E}" srcOrd="1" destOrd="0" presId="urn:microsoft.com/office/officeart/2005/8/layout/hierarchy1"/>
    <dgm:cxn modelId="{408CB571-8B58-4B60-9E9A-9BAA72013872}" type="presParOf" srcId="{9341C45D-8DA4-460E-8ED3-792F749AB48E}" destId="{846931A1-E5FE-4E01-AF2D-0AB4CA319C55}" srcOrd="0" destOrd="0" presId="urn:microsoft.com/office/officeart/2005/8/layout/hierarchy1"/>
    <dgm:cxn modelId="{350D7A37-D447-40A7-8D04-14CE754D6EDA}" type="presParOf" srcId="{9341C45D-8DA4-460E-8ED3-792F749AB48E}" destId="{C617CF71-B50D-4F88-9374-069485CD45BA}" srcOrd="1" destOrd="0" presId="urn:microsoft.com/office/officeart/2005/8/layout/hierarchy1"/>
    <dgm:cxn modelId="{EC17D983-E3FD-4455-8BE9-A927DE1F5B9C}" type="presParOf" srcId="{C617CF71-B50D-4F88-9374-069485CD45BA}" destId="{E17F7E95-1D30-4D45-BA9C-4D0C9E48E9F6}" srcOrd="0" destOrd="0" presId="urn:microsoft.com/office/officeart/2005/8/layout/hierarchy1"/>
    <dgm:cxn modelId="{3DCB5691-6B6C-467B-ACA6-5E37F4A9F3B4}" type="presParOf" srcId="{E17F7E95-1D30-4D45-BA9C-4D0C9E48E9F6}" destId="{BC4968D6-5D66-4D36-8D1E-497B3CB7DE25}" srcOrd="0" destOrd="0" presId="urn:microsoft.com/office/officeart/2005/8/layout/hierarchy1"/>
    <dgm:cxn modelId="{F5CC9465-7400-4E9F-ACFB-35FC1D5A2BA0}" type="presParOf" srcId="{E17F7E95-1D30-4D45-BA9C-4D0C9E48E9F6}" destId="{39A49A68-1E6E-4EEA-B35F-A0CB6341F2AE}" srcOrd="1" destOrd="0" presId="urn:microsoft.com/office/officeart/2005/8/layout/hierarchy1"/>
    <dgm:cxn modelId="{3B0F6A78-C2ED-480D-BE07-68E6B754FBC5}" type="presParOf" srcId="{C617CF71-B50D-4F88-9374-069485CD45BA}" destId="{FBE7A5BA-93C9-4632-9436-FFFACEF4E555}" srcOrd="1" destOrd="0" presId="urn:microsoft.com/office/officeart/2005/8/layout/hierarchy1"/>
    <dgm:cxn modelId="{D35F4B97-92B1-4E95-B92C-86C51B3EEA0F}" type="presParOf" srcId="{9341C45D-8DA4-460E-8ED3-792F749AB48E}" destId="{E18F6F13-B842-433B-BCB8-7B5CE7833401}" srcOrd="2" destOrd="0" presId="urn:microsoft.com/office/officeart/2005/8/layout/hierarchy1"/>
    <dgm:cxn modelId="{2097D40E-6088-486C-9946-C7F3E2F21EC5}" type="presParOf" srcId="{9341C45D-8DA4-460E-8ED3-792F749AB48E}" destId="{067D7F57-062C-473A-81EB-5F5B7F20DBDC}" srcOrd="3" destOrd="0" presId="urn:microsoft.com/office/officeart/2005/8/layout/hierarchy1"/>
    <dgm:cxn modelId="{0FA71D20-E284-435C-BE5C-9AF26AB60367}" type="presParOf" srcId="{067D7F57-062C-473A-81EB-5F5B7F20DBDC}" destId="{751DF22A-80B0-493F-86FB-F3752A145B2F}" srcOrd="0" destOrd="0" presId="urn:microsoft.com/office/officeart/2005/8/layout/hierarchy1"/>
    <dgm:cxn modelId="{6587965E-DD3E-4A34-9A3A-1A0D7B9A112D}" type="presParOf" srcId="{751DF22A-80B0-493F-86FB-F3752A145B2F}" destId="{13AA1B87-EB3E-4C64-AB53-D7B2048360A1}" srcOrd="0" destOrd="0" presId="urn:microsoft.com/office/officeart/2005/8/layout/hierarchy1"/>
    <dgm:cxn modelId="{A2EE2543-8967-41C2-B378-DF4953002A29}" type="presParOf" srcId="{751DF22A-80B0-493F-86FB-F3752A145B2F}" destId="{1FBE6F43-72AD-49F9-A7B9-48838368B73A}" srcOrd="1" destOrd="0" presId="urn:microsoft.com/office/officeart/2005/8/layout/hierarchy1"/>
    <dgm:cxn modelId="{77382511-EA14-4632-B8EE-B9334751DCC3}" type="presParOf" srcId="{067D7F57-062C-473A-81EB-5F5B7F20DBDC}" destId="{D363FFA3-1921-4738-BD2F-CD719C250586}" srcOrd="1" destOrd="0" presId="urn:microsoft.com/office/officeart/2005/8/layout/hierarchy1"/>
    <dgm:cxn modelId="{8062BC57-AC28-405A-ADA5-79FEEF812D5B}" type="presParOf" srcId="{9341C45D-8DA4-460E-8ED3-792F749AB48E}" destId="{CEF6360C-D77E-4300-9733-82C51CF1A304}" srcOrd="4" destOrd="0" presId="urn:microsoft.com/office/officeart/2005/8/layout/hierarchy1"/>
    <dgm:cxn modelId="{93F4F51D-CDDE-4B3C-93B8-EECF429353D1}" type="presParOf" srcId="{9341C45D-8DA4-460E-8ED3-792F749AB48E}" destId="{754D6ADA-DC71-42F7-B3F9-C1880B47238B}" srcOrd="5" destOrd="0" presId="urn:microsoft.com/office/officeart/2005/8/layout/hierarchy1"/>
    <dgm:cxn modelId="{95887D1B-6433-4B59-8A5D-19A8640A0083}" type="presParOf" srcId="{754D6ADA-DC71-42F7-B3F9-C1880B47238B}" destId="{9425A1B9-8F5D-4114-A326-DE8B88E2CAC8}" srcOrd="0" destOrd="0" presId="urn:microsoft.com/office/officeart/2005/8/layout/hierarchy1"/>
    <dgm:cxn modelId="{E7077C84-5FB6-46B7-95F3-E41C75653D11}" type="presParOf" srcId="{9425A1B9-8F5D-4114-A326-DE8B88E2CAC8}" destId="{B4C7DF95-A800-4E7B-B7B3-96882EDFA7EF}" srcOrd="0" destOrd="0" presId="urn:microsoft.com/office/officeart/2005/8/layout/hierarchy1"/>
    <dgm:cxn modelId="{79290635-757F-4A5E-A0D4-D49B13CA9DBF}" type="presParOf" srcId="{9425A1B9-8F5D-4114-A326-DE8B88E2CAC8}" destId="{ED23CAB2-BA65-4C4B-AA1E-E512815EFD38}" srcOrd="1" destOrd="0" presId="urn:microsoft.com/office/officeart/2005/8/layout/hierarchy1"/>
    <dgm:cxn modelId="{735CB516-FA3D-4803-BF06-D55358866B6C}" type="presParOf" srcId="{754D6ADA-DC71-42F7-B3F9-C1880B47238B}" destId="{032A38C6-3F01-4E48-995A-1EADE888C3DC}" srcOrd="1" destOrd="0" presId="urn:microsoft.com/office/officeart/2005/8/layout/hierarchy1"/>
    <dgm:cxn modelId="{181290FC-54AA-46A1-96E3-AE7B62CEFC6C}" type="presParOf" srcId="{9341C45D-8DA4-460E-8ED3-792F749AB48E}" destId="{D04C8BB4-0088-43BA-884E-223846F950CE}" srcOrd="6" destOrd="0" presId="urn:microsoft.com/office/officeart/2005/8/layout/hierarchy1"/>
    <dgm:cxn modelId="{82674C59-9CB6-46DC-A394-39C35313F77D}" type="presParOf" srcId="{9341C45D-8DA4-460E-8ED3-792F749AB48E}" destId="{69B6F298-BF82-402A-A090-2CD258BE8955}" srcOrd="7" destOrd="0" presId="urn:microsoft.com/office/officeart/2005/8/layout/hierarchy1"/>
    <dgm:cxn modelId="{2FDD1D3A-261E-4267-A470-03AB59AC5102}" type="presParOf" srcId="{69B6F298-BF82-402A-A090-2CD258BE8955}" destId="{CA1CC43F-6EC7-468C-AD0C-30C4477CD6D9}" srcOrd="0" destOrd="0" presId="urn:microsoft.com/office/officeart/2005/8/layout/hierarchy1"/>
    <dgm:cxn modelId="{0130E4E4-A3EB-49D9-8A8A-B88B23FEBCE6}" type="presParOf" srcId="{CA1CC43F-6EC7-468C-AD0C-30C4477CD6D9}" destId="{8D916925-A476-42F3-993B-620FC54CD3D3}" srcOrd="0" destOrd="0" presId="urn:microsoft.com/office/officeart/2005/8/layout/hierarchy1"/>
    <dgm:cxn modelId="{278EDEF9-B6F1-46DB-816D-CC0E840C972D}" type="presParOf" srcId="{CA1CC43F-6EC7-468C-AD0C-30C4477CD6D9}" destId="{21B64109-B220-4634-96D3-DD9E86CF7DB5}" srcOrd="1" destOrd="0" presId="urn:microsoft.com/office/officeart/2005/8/layout/hierarchy1"/>
    <dgm:cxn modelId="{E6342A64-4FF5-465B-AFFC-0EA6ACF3826A}" type="presParOf" srcId="{69B6F298-BF82-402A-A090-2CD258BE8955}" destId="{1E2DEB6C-C700-4CF4-B828-0A6AFF834063}" srcOrd="1" destOrd="0" presId="urn:microsoft.com/office/officeart/2005/8/layout/hierarchy1"/>
    <dgm:cxn modelId="{F0F58D24-D13C-4E07-B84A-B56ECE9DA808}" type="presParOf" srcId="{9341C45D-8DA4-460E-8ED3-792F749AB48E}" destId="{CF2B4A53-CE57-4C18-A4F7-0727F8F1DB30}" srcOrd="8" destOrd="0" presId="urn:microsoft.com/office/officeart/2005/8/layout/hierarchy1"/>
    <dgm:cxn modelId="{FFB0CECC-CD61-4E8B-B799-50C2DBB49BFD}" type="presParOf" srcId="{9341C45D-8DA4-460E-8ED3-792F749AB48E}" destId="{FAC27E3E-989F-45D7-91C8-A11C89F7FA9A}" srcOrd="9" destOrd="0" presId="urn:microsoft.com/office/officeart/2005/8/layout/hierarchy1"/>
    <dgm:cxn modelId="{93174CDB-B559-44B1-8AAD-81155D8FCE99}" type="presParOf" srcId="{FAC27E3E-989F-45D7-91C8-A11C89F7FA9A}" destId="{7B7FAA1D-F866-44BF-9852-C1D6B91DF3DC}" srcOrd="0" destOrd="0" presId="urn:microsoft.com/office/officeart/2005/8/layout/hierarchy1"/>
    <dgm:cxn modelId="{270C9509-CDF6-45E8-8458-F0307922B5BB}" type="presParOf" srcId="{7B7FAA1D-F866-44BF-9852-C1D6B91DF3DC}" destId="{22F3E4D1-2B0E-42B0-AE5D-E4B6EADBB2EC}" srcOrd="0" destOrd="0" presId="urn:microsoft.com/office/officeart/2005/8/layout/hierarchy1"/>
    <dgm:cxn modelId="{27989FE8-52CC-4E2C-9065-04D40CF23237}" type="presParOf" srcId="{7B7FAA1D-F866-44BF-9852-C1D6B91DF3DC}" destId="{BDACB009-3A8C-4B68-A4F2-9F1B081C1C46}" srcOrd="1" destOrd="0" presId="urn:microsoft.com/office/officeart/2005/8/layout/hierarchy1"/>
    <dgm:cxn modelId="{BDB8D4AF-A5D5-472F-9BA1-8F6D1C777180}" type="presParOf" srcId="{FAC27E3E-989F-45D7-91C8-A11C89F7FA9A}" destId="{84CB7FE4-A62F-413F-ABC2-04C92D3D400C}" srcOrd="1" destOrd="0" presId="urn:microsoft.com/office/officeart/2005/8/layout/hierarchy1"/>
    <dgm:cxn modelId="{36C1194A-24B3-4E8C-9F00-7127EC1DF826}" type="presParOf" srcId="{D9DAB8A8-A564-47A4-B312-EB4A48931A71}" destId="{AC0B333F-0CCE-41C7-8EED-C25C8BD0E7CB}" srcOrd="1" destOrd="0" presId="urn:microsoft.com/office/officeart/2005/8/layout/hierarchy1"/>
    <dgm:cxn modelId="{2E2CD2E2-697D-4C2B-A53C-B1C2EC31EEED}" type="presParOf" srcId="{AC0B333F-0CCE-41C7-8EED-C25C8BD0E7CB}" destId="{9F8FCBDC-365D-4088-A6C8-57B07895920A}" srcOrd="0" destOrd="0" presId="urn:microsoft.com/office/officeart/2005/8/layout/hierarchy1"/>
    <dgm:cxn modelId="{C43809DE-FF4D-496A-A53E-6F4E82E370B1}" type="presParOf" srcId="{9F8FCBDC-365D-4088-A6C8-57B07895920A}" destId="{5CB7694E-FD75-4826-8DF1-005FDE51A262}" srcOrd="0" destOrd="0" presId="urn:microsoft.com/office/officeart/2005/8/layout/hierarchy1"/>
    <dgm:cxn modelId="{285ABEF2-CD6F-4F17-97A7-40D120B50804}" type="presParOf" srcId="{9F8FCBDC-365D-4088-A6C8-57B07895920A}" destId="{604D8C10-6AAD-4FEB-9EE8-629E00658518}" srcOrd="1" destOrd="0" presId="urn:microsoft.com/office/officeart/2005/8/layout/hierarchy1"/>
    <dgm:cxn modelId="{05E18D5D-28DC-42EB-B4B3-36D5DB3D0C72}" type="presParOf" srcId="{AC0B333F-0CCE-41C7-8EED-C25C8BD0E7CB}" destId="{39A38D5C-0BCD-4530-87E5-9700D930714F}" srcOrd="1" destOrd="0" presId="urn:microsoft.com/office/officeart/2005/8/layout/hierarchy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0668CA-EF8D-454D-B8A3-DFECE45EB5E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0ED4A1-E10E-426B-BA65-70A772A3FBF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/>
            <a:t>Духовность и нравственность</a:t>
          </a:r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dirty="0"/>
        </a:p>
      </dgm:t>
    </dgm:pt>
    <dgm:pt modelId="{CA3B6256-84D0-44EF-BF66-CED40916F86F}" type="parTrans" cxnId="{4F2B1D19-00B1-4A80-97CA-813E2F9375F3}">
      <dgm:prSet/>
      <dgm:spPr/>
      <dgm:t>
        <a:bodyPr/>
        <a:lstStyle/>
        <a:p>
          <a:endParaRPr lang="ru-RU"/>
        </a:p>
      </dgm:t>
    </dgm:pt>
    <dgm:pt modelId="{429CDD72-4A23-4ECC-9797-C588B4F0A7C0}" type="sibTrans" cxnId="{4F2B1D19-00B1-4A80-97CA-813E2F9375F3}">
      <dgm:prSet/>
      <dgm:spPr/>
      <dgm:t>
        <a:bodyPr/>
        <a:lstStyle/>
        <a:p>
          <a:endParaRPr lang="ru-RU"/>
        </a:p>
      </dgm:t>
    </dgm:pt>
    <dgm:pt modelId="{25E9EF65-0FCB-4425-A5F2-2CB906457742}">
      <dgm:prSet phldrT="[Текст]" custT="1"/>
      <dgm:spPr/>
      <dgm:t>
        <a:bodyPr/>
        <a:lstStyle/>
        <a:p>
          <a:r>
            <a:rPr lang="ru-RU" sz="1100" dirty="0" smtClean="0"/>
            <a:t>Классное</a:t>
          </a:r>
          <a:r>
            <a:rPr lang="ru-RU" sz="1800" dirty="0" smtClean="0"/>
            <a:t> </a:t>
          </a:r>
          <a:r>
            <a:rPr lang="ru-RU" sz="1100" dirty="0" smtClean="0"/>
            <a:t>научное общество «Спектр»</a:t>
          </a:r>
          <a:endParaRPr lang="ru-RU" sz="1100" dirty="0"/>
        </a:p>
      </dgm:t>
    </dgm:pt>
    <dgm:pt modelId="{63C6F86D-FF39-4B5D-9BAF-7CB3901CF836}" type="parTrans" cxnId="{1BAE0D2D-8E90-4F14-B59F-9F3CC6013ADF}">
      <dgm:prSet/>
      <dgm:spPr/>
      <dgm:t>
        <a:bodyPr/>
        <a:lstStyle/>
        <a:p>
          <a:endParaRPr lang="ru-RU"/>
        </a:p>
      </dgm:t>
    </dgm:pt>
    <dgm:pt modelId="{9417DFA6-64FE-41CD-9715-7DE71DD7AF71}" type="sibTrans" cxnId="{1BAE0D2D-8E90-4F14-B59F-9F3CC6013ADF}">
      <dgm:prSet/>
      <dgm:spPr/>
      <dgm:t>
        <a:bodyPr/>
        <a:lstStyle/>
        <a:p>
          <a:endParaRPr lang="ru-RU"/>
        </a:p>
      </dgm:t>
    </dgm:pt>
    <dgm:pt modelId="{0C4CA094-D240-4A49-A181-6FF4D3D4C8DC}">
      <dgm:prSet phldrT="[Текст]" custT="1"/>
      <dgm:spPr/>
      <dgm:t>
        <a:bodyPr/>
        <a:lstStyle/>
        <a:p>
          <a:r>
            <a:rPr lang="ru-RU" sz="1100" dirty="0" smtClean="0"/>
            <a:t>Участие в конкурсах</a:t>
          </a:r>
          <a:endParaRPr lang="ru-RU" sz="1100" dirty="0"/>
        </a:p>
      </dgm:t>
    </dgm:pt>
    <dgm:pt modelId="{66598253-D680-4B95-87C4-13DB13D7FF1D}" type="parTrans" cxnId="{900611BD-2708-496F-91D3-475D50D01303}">
      <dgm:prSet/>
      <dgm:spPr/>
      <dgm:t>
        <a:bodyPr/>
        <a:lstStyle/>
        <a:p>
          <a:endParaRPr lang="ru-RU"/>
        </a:p>
      </dgm:t>
    </dgm:pt>
    <dgm:pt modelId="{F78B47E2-D92F-4141-B1F3-1E288C09C3B4}" type="sibTrans" cxnId="{900611BD-2708-496F-91D3-475D50D01303}">
      <dgm:prSet/>
      <dgm:spPr/>
      <dgm:t>
        <a:bodyPr/>
        <a:lstStyle/>
        <a:p>
          <a:endParaRPr lang="ru-RU"/>
        </a:p>
      </dgm:t>
    </dgm:pt>
    <dgm:pt modelId="{317D08DA-8BF4-48E1-9291-1E7FFC61D584}">
      <dgm:prSet phldrT="[Текст]" custT="1"/>
      <dgm:spPr/>
      <dgm:t>
        <a:bodyPr/>
        <a:lstStyle/>
        <a:p>
          <a:r>
            <a:rPr lang="ru-RU" sz="1100" dirty="0" smtClean="0"/>
            <a:t>Неделя Добра</a:t>
          </a:r>
          <a:endParaRPr lang="ru-RU" sz="1100" dirty="0"/>
        </a:p>
      </dgm:t>
    </dgm:pt>
    <dgm:pt modelId="{1B0780BB-FE83-4B1D-A790-B3D00A126875}" type="parTrans" cxnId="{85087067-1794-41A0-873C-88DE03730A8A}">
      <dgm:prSet/>
      <dgm:spPr/>
      <dgm:t>
        <a:bodyPr/>
        <a:lstStyle/>
        <a:p>
          <a:endParaRPr lang="ru-RU"/>
        </a:p>
      </dgm:t>
    </dgm:pt>
    <dgm:pt modelId="{65853258-2873-49A5-BF38-20761683547F}" type="sibTrans" cxnId="{85087067-1794-41A0-873C-88DE03730A8A}">
      <dgm:prSet/>
      <dgm:spPr/>
      <dgm:t>
        <a:bodyPr/>
        <a:lstStyle/>
        <a:p>
          <a:endParaRPr lang="ru-RU"/>
        </a:p>
      </dgm:t>
    </dgm:pt>
    <dgm:pt modelId="{9ED055C8-B02D-4484-87E4-0B44A0EFB2EB}">
      <dgm:prSet phldrT="[Текст]" custT="1"/>
      <dgm:spPr/>
      <dgm:t>
        <a:bodyPr/>
        <a:lstStyle/>
        <a:p>
          <a:r>
            <a:rPr lang="ru-RU" sz="1000" b="1" dirty="0" smtClean="0"/>
            <a:t>Оказание трудовой помощи нуждающимся</a:t>
          </a:r>
          <a:endParaRPr lang="ru-RU" sz="1000" b="1" dirty="0"/>
        </a:p>
      </dgm:t>
    </dgm:pt>
    <dgm:pt modelId="{E7F078B8-47C2-4F12-AB9E-431408E1B6A5}" type="parTrans" cxnId="{B4D2A3D5-9F72-41AD-8B8A-98381BB4C90A}">
      <dgm:prSet/>
      <dgm:spPr/>
      <dgm:t>
        <a:bodyPr/>
        <a:lstStyle/>
        <a:p>
          <a:endParaRPr lang="ru-RU"/>
        </a:p>
      </dgm:t>
    </dgm:pt>
    <dgm:pt modelId="{D6D1EF4B-0194-40A1-9563-16F642F0E095}" type="sibTrans" cxnId="{B4D2A3D5-9F72-41AD-8B8A-98381BB4C90A}">
      <dgm:prSet/>
      <dgm:spPr/>
      <dgm:t>
        <a:bodyPr/>
        <a:lstStyle/>
        <a:p>
          <a:endParaRPr lang="ru-RU"/>
        </a:p>
      </dgm:t>
    </dgm:pt>
    <dgm:pt modelId="{FE626E94-8A7B-4B72-945B-92F8BE9D9335}">
      <dgm:prSet custT="1"/>
      <dgm:spPr/>
      <dgm:t>
        <a:bodyPr/>
        <a:lstStyle/>
        <a:p>
          <a:r>
            <a:rPr lang="ru-RU" sz="900" dirty="0" smtClean="0"/>
            <a:t> КРУГЛЫЕ СТОЛЫ ПО ВОПРОСАМ СОВРЕМЕННОСТИ</a:t>
          </a:r>
          <a:endParaRPr lang="ru-RU" sz="900" dirty="0"/>
        </a:p>
      </dgm:t>
    </dgm:pt>
    <dgm:pt modelId="{6C36DE95-A03B-44B2-B1EB-F0EC0F1ECF3A}" type="parTrans" cxnId="{CEAED139-21DC-4D99-950D-D31FD8DE86C6}">
      <dgm:prSet/>
      <dgm:spPr/>
      <dgm:t>
        <a:bodyPr/>
        <a:lstStyle/>
        <a:p>
          <a:endParaRPr lang="ru-RU"/>
        </a:p>
      </dgm:t>
    </dgm:pt>
    <dgm:pt modelId="{7355D09C-55CC-4BDB-9942-E20E32C4A30C}" type="sibTrans" cxnId="{CEAED139-21DC-4D99-950D-D31FD8DE86C6}">
      <dgm:prSet/>
      <dgm:spPr/>
      <dgm:t>
        <a:bodyPr/>
        <a:lstStyle/>
        <a:p>
          <a:endParaRPr lang="ru-RU"/>
        </a:p>
      </dgm:t>
    </dgm:pt>
    <dgm:pt modelId="{AFF32468-556A-487E-BE99-1E8391158D1C}">
      <dgm:prSet custT="1"/>
      <dgm:spPr/>
      <dgm:t>
        <a:bodyPr/>
        <a:lstStyle/>
        <a:p>
          <a:r>
            <a:rPr lang="ru-RU" sz="1100" dirty="0" smtClean="0"/>
            <a:t>Шефство над </a:t>
          </a:r>
        </a:p>
        <a:p>
          <a:r>
            <a:rPr lang="ru-RU" sz="1100" dirty="0" err="1" smtClean="0"/>
            <a:t>д</a:t>
          </a:r>
          <a:r>
            <a:rPr lang="ru-RU" sz="1100" dirty="0" smtClean="0"/>
            <a:t>/с №39</a:t>
          </a:r>
          <a:endParaRPr lang="ru-RU" sz="1100" dirty="0"/>
        </a:p>
      </dgm:t>
    </dgm:pt>
    <dgm:pt modelId="{D073A0C6-D8EA-4F1A-A42A-129210642604}" type="parTrans" cxnId="{BC10E0D9-E9C6-462E-BC00-02FA16066745}">
      <dgm:prSet/>
      <dgm:spPr/>
      <dgm:t>
        <a:bodyPr/>
        <a:lstStyle/>
        <a:p>
          <a:endParaRPr lang="ru-RU"/>
        </a:p>
      </dgm:t>
    </dgm:pt>
    <dgm:pt modelId="{4855E04B-2A13-4086-A76D-5EEA50BC6E58}" type="sibTrans" cxnId="{BC10E0D9-E9C6-462E-BC00-02FA16066745}">
      <dgm:prSet/>
      <dgm:spPr/>
      <dgm:t>
        <a:bodyPr/>
        <a:lstStyle/>
        <a:p>
          <a:endParaRPr lang="ru-RU"/>
        </a:p>
      </dgm:t>
    </dgm:pt>
    <dgm:pt modelId="{AF81B01C-3D4E-4203-AB45-ADF02C3EAF8E}">
      <dgm:prSet custT="1"/>
      <dgm:spPr/>
      <dgm:t>
        <a:bodyPr/>
        <a:lstStyle/>
        <a:p>
          <a:r>
            <a:rPr lang="ru-RU" sz="1050" dirty="0" smtClean="0"/>
            <a:t>Политическая активность</a:t>
          </a:r>
          <a:endParaRPr lang="ru-RU" sz="1050" dirty="0"/>
        </a:p>
      </dgm:t>
    </dgm:pt>
    <dgm:pt modelId="{60DE2C2C-C6E6-4042-A830-8E7E1CE52482}" type="parTrans" cxnId="{A7A241C7-6E7E-42ED-96F9-2349463CA346}">
      <dgm:prSet/>
      <dgm:spPr/>
      <dgm:t>
        <a:bodyPr/>
        <a:lstStyle/>
        <a:p>
          <a:endParaRPr lang="ru-RU"/>
        </a:p>
      </dgm:t>
    </dgm:pt>
    <dgm:pt modelId="{0076BF26-C1C5-43B4-B002-9B8919EFB708}" type="sibTrans" cxnId="{A7A241C7-6E7E-42ED-96F9-2349463CA346}">
      <dgm:prSet/>
      <dgm:spPr/>
      <dgm:t>
        <a:bodyPr/>
        <a:lstStyle/>
        <a:p>
          <a:endParaRPr lang="ru-RU"/>
        </a:p>
      </dgm:t>
    </dgm:pt>
    <dgm:pt modelId="{C8F40181-EC8F-4F59-BDFE-57F81E8CC25D}">
      <dgm:prSet custT="1"/>
      <dgm:spPr/>
      <dgm:t>
        <a:bodyPr/>
        <a:lstStyle/>
        <a:p>
          <a:r>
            <a:rPr lang="ru-RU" sz="1050" dirty="0" smtClean="0"/>
            <a:t>Работа волонтеров</a:t>
          </a:r>
          <a:endParaRPr lang="ru-RU" sz="1050" dirty="0"/>
        </a:p>
      </dgm:t>
    </dgm:pt>
    <dgm:pt modelId="{10DD8AFC-A846-40D0-90EC-DCA703590BB6}" type="parTrans" cxnId="{04E15D29-EE4A-4A6F-B961-43D98173257C}">
      <dgm:prSet/>
      <dgm:spPr/>
      <dgm:t>
        <a:bodyPr/>
        <a:lstStyle/>
        <a:p>
          <a:endParaRPr lang="ru-RU"/>
        </a:p>
      </dgm:t>
    </dgm:pt>
    <dgm:pt modelId="{050E31C4-B558-4034-8788-82D4520B91EA}" type="sibTrans" cxnId="{04E15D29-EE4A-4A6F-B961-43D98173257C}">
      <dgm:prSet/>
      <dgm:spPr/>
      <dgm:t>
        <a:bodyPr/>
        <a:lstStyle/>
        <a:p>
          <a:endParaRPr lang="ru-RU"/>
        </a:p>
      </dgm:t>
    </dgm:pt>
    <dgm:pt modelId="{9BEC074E-18E1-40E3-8695-87F703B4D9F6}">
      <dgm:prSet custT="1"/>
      <dgm:spPr/>
      <dgm:t>
        <a:bodyPr/>
        <a:lstStyle/>
        <a:p>
          <a:r>
            <a:rPr lang="ru-RU" sz="1000" dirty="0" smtClean="0"/>
            <a:t>Концерты в Доме Ветеранов</a:t>
          </a:r>
        </a:p>
        <a:p>
          <a:r>
            <a:rPr lang="ru-RU" sz="1050" dirty="0" smtClean="0"/>
            <a:t>И </a:t>
          </a:r>
        </a:p>
        <a:p>
          <a:r>
            <a:rPr lang="ru-RU" sz="1000" dirty="0" smtClean="0"/>
            <a:t>Центре «Милосердия»</a:t>
          </a:r>
          <a:endParaRPr lang="ru-RU" sz="1000" dirty="0"/>
        </a:p>
      </dgm:t>
    </dgm:pt>
    <dgm:pt modelId="{BD6B2F00-5A96-4222-9355-27D201992D8C}" type="parTrans" cxnId="{588B1BF0-24FF-4C48-A661-EFFEF0497B84}">
      <dgm:prSet/>
      <dgm:spPr/>
      <dgm:t>
        <a:bodyPr/>
        <a:lstStyle/>
        <a:p>
          <a:endParaRPr lang="ru-RU"/>
        </a:p>
      </dgm:t>
    </dgm:pt>
    <dgm:pt modelId="{3B33FB8C-2259-422E-8658-F9F959A51CE3}" type="sibTrans" cxnId="{588B1BF0-24FF-4C48-A661-EFFEF0497B84}">
      <dgm:prSet/>
      <dgm:spPr/>
      <dgm:t>
        <a:bodyPr/>
        <a:lstStyle/>
        <a:p>
          <a:endParaRPr lang="ru-RU"/>
        </a:p>
      </dgm:t>
    </dgm:pt>
    <dgm:pt modelId="{D396217E-0508-424B-8A50-49E4D2AF2FF3}">
      <dgm:prSet custT="1"/>
      <dgm:spPr/>
      <dgm:t>
        <a:bodyPr/>
        <a:lstStyle/>
        <a:p>
          <a:r>
            <a:rPr lang="ru-RU" sz="1050" dirty="0" smtClean="0"/>
            <a:t>Будущее России</a:t>
          </a:r>
          <a:endParaRPr lang="ru-RU" sz="1050" dirty="0"/>
        </a:p>
      </dgm:t>
    </dgm:pt>
    <dgm:pt modelId="{C562CEE5-871D-46D8-A8F7-53E9A3DAE9FA}" type="parTrans" cxnId="{20CB60B5-A70D-4B17-A3EB-F67569468464}">
      <dgm:prSet/>
      <dgm:spPr/>
      <dgm:t>
        <a:bodyPr/>
        <a:lstStyle/>
        <a:p>
          <a:endParaRPr lang="ru-RU"/>
        </a:p>
      </dgm:t>
    </dgm:pt>
    <dgm:pt modelId="{083D776B-6AFE-4CB8-936C-2E1562C2A85A}" type="sibTrans" cxnId="{20CB60B5-A70D-4B17-A3EB-F67569468464}">
      <dgm:prSet/>
      <dgm:spPr/>
      <dgm:t>
        <a:bodyPr/>
        <a:lstStyle/>
        <a:p>
          <a:endParaRPr lang="ru-RU"/>
        </a:p>
      </dgm:t>
    </dgm:pt>
    <dgm:pt modelId="{61480429-C900-4049-B284-6990BF44F743}">
      <dgm:prSet custT="1"/>
      <dgm:spPr/>
      <dgm:t>
        <a:bodyPr/>
        <a:lstStyle/>
        <a:p>
          <a:r>
            <a:rPr lang="ru-RU" sz="1050" dirty="0" smtClean="0"/>
            <a:t>Формула успеха</a:t>
          </a:r>
          <a:endParaRPr lang="ru-RU" sz="1050" dirty="0"/>
        </a:p>
      </dgm:t>
    </dgm:pt>
    <dgm:pt modelId="{CACBCC02-3189-42B5-903F-DC5B77888507}" type="parTrans" cxnId="{BB1D1749-6196-46A3-B0EC-0904307E284F}">
      <dgm:prSet/>
      <dgm:spPr/>
      <dgm:t>
        <a:bodyPr/>
        <a:lstStyle/>
        <a:p>
          <a:endParaRPr lang="ru-RU"/>
        </a:p>
      </dgm:t>
    </dgm:pt>
    <dgm:pt modelId="{C9E6E938-2894-4582-B85E-DEA1A16A2226}" type="sibTrans" cxnId="{BB1D1749-6196-46A3-B0EC-0904307E284F}">
      <dgm:prSet/>
      <dgm:spPr/>
      <dgm:t>
        <a:bodyPr/>
        <a:lstStyle/>
        <a:p>
          <a:endParaRPr lang="ru-RU"/>
        </a:p>
      </dgm:t>
    </dgm:pt>
    <dgm:pt modelId="{C0981122-FC52-4B2E-B2A6-9B750E66BFAE}">
      <dgm:prSet custT="1"/>
      <dgm:spPr/>
      <dgm:t>
        <a:bodyPr/>
        <a:lstStyle/>
        <a:p>
          <a:r>
            <a:rPr lang="ru-RU" sz="1050" dirty="0" smtClean="0"/>
            <a:t>Встреча с депутатами</a:t>
          </a:r>
          <a:endParaRPr lang="ru-RU" sz="1050" dirty="0"/>
        </a:p>
      </dgm:t>
    </dgm:pt>
    <dgm:pt modelId="{117C9A5B-6FDD-4C18-AB19-17C9E96C9AD0}" type="parTrans" cxnId="{CC5D739A-9F67-427B-B2D7-7269EF44C162}">
      <dgm:prSet/>
      <dgm:spPr/>
      <dgm:t>
        <a:bodyPr/>
        <a:lstStyle/>
        <a:p>
          <a:endParaRPr lang="ru-RU"/>
        </a:p>
      </dgm:t>
    </dgm:pt>
    <dgm:pt modelId="{6FF900C5-A8B7-48E7-A9D8-B313D4EC7F15}" type="sibTrans" cxnId="{CC5D739A-9F67-427B-B2D7-7269EF44C162}">
      <dgm:prSet/>
      <dgm:spPr/>
      <dgm:t>
        <a:bodyPr/>
        <a:lstStyle/>
        <a:p>
          <a:endParaRPr lang="ru-RU"/>
        </a:p>
      </dgm:t>
    </dgm:pt>
    <dgm:pt modelId="{D0FE325A-5EDC-4395-BD54-2AE11A658383}">
      <dgm:prSet custT="1"/>
      <dgm:spPr/>
      <dgm:t>
        <a:bodyPr/>
        <a:lstStyle/>
        <a:p>
          <a:r>
            <a:rPr lang="ru-RU" sz="1050" dirty="0" smtClean="0"/>
            <a:t>Акция поддержки</a:t>
          </a:r>
          <a:endParaRPr lang="ru-RU" sz="1050" dirty="0"/>
        </a:p>
      </dgm:t>
    </dgm:pt>
    <dgm:pt modelId="{64B5C279-6734-4C69-B817-89E6CE36AF95}" type="parTrans" cxnId="{2710EFDC-A579-4BA0-B7AF-5E0FE0648694}">
      <dgm:prSet/>
      <dgm:spPr/>
      <dgm:t>
        <a:bodyPr/>
        <a:lstStyle/>
        <a:p>
          <a:endParaRPr lang="ru-RU"/>
        </a:p>
      </dgm:t>
    </dgm:pt>
    <dgm:pt modelId="{433D54CC-15B4-4B5E-A536-B65CC4B4491E}" type="sibTrans" cxnId="{2710EFDC-A579-4BA0-B7AF-5E0FE0648694}">
      <dgm:prSet/>
      <dgm:spPr/>
      <dgm:t>
        <a:bodyPr/>
        <a:lstStyle/>
        <a:p>
          <a:endParaRPr lang="ru-RU"/>
        </a:p>
      </dgm:t>
    </dgm:pt>
    <dgm:pt modelId="{05A238FA-BC2F-415C-9EDD-3FDF478B624B}">
      <dgm:prSet custT="1"/>
      <dgm:spPr/>
      <dgm:t>
        <a:bodyPr/>
        <a:lstStyle/>
        <a:p>
          <a:r>
            <a:rPr lang="ru-RU" sz="1050" dirty="0" smtClean="0"/>
            <a:t>Участие в историческом проекте «Политика вокруг нас»</a:t>
          </a:r>
          <a:endParaRPr lang="ru-RU" sz="1050" dirty="0"/>
        </a:p>
      </dgm:t>
    </dgm:pt>
    <dgm:pt modelId="{3FED2CA0-01E2-473C-A11B-DD867C4E0775}" type="parTrans" cxnId="{C48EF700-CF3D-4C86-99AD-071EEFF140F8}">
      <dgm:prSet/>
      <dgm:spPr/>
      <dgm:t>
        <a:bodyPr/>
        <a:lstStyle/>
        <a:p>
          <a:endParaRPr lang="ru-RU"/>
        </a:p>
      </dgm:t>
    </dgm:pt>
    <dgm:pt modelId="{A3D3EC6D-2656-4B2D-B299-3E56A478EEEB}" type="sibTrans" cxnId="{C48EF700-CF3D-4C86-99AD-071EEFF140F8}">
      <dgm:prSet/>
      <dgm:spPr/>
      <dgm:t>
        <a:bodyPr/>
        <a:lstStyle/>
        <a:p>
          <a:endParaRPr lang="ru-RU"/>
        </a:p>
      </dgm:t>
    </dgm:pt>
    <dgm:pt modelId="{3E66B7DC-A550-4D74-BB56-BA432281E69F}" type="pres">
      <dgm:prSet presAssocID="{C30668CA-EF8D-454D-B8A3-DFECE45EB5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2DEBB4-9106-4E9F-9457-7B85F8AF6857}" type="pres">
      <dgm:prSet presAssocID="{360ED4A1-E10E-426B-BA65-70A772A3FBF7}" presName="hierRoot1" presStyleCnt="0"/>
      <dgm:spPr/>
    </dgm:pt>
    <dgm:pt modelId="{85535342-6F37-47A4-9C7C-2F281C9070AE}" type="pres">
      <dgm:prSet presAssocID="{360ED4A1-E10E-426B-BA65-70A772A3FBF7}" presName="composite" presStyleCnt="0"/>
      <dgm:spPr/>
    </dgm:pt>
    <dgm:pt modelId="{698CD917-0324-4F02-A2CF-C7050DA9E061}" type="pres">
      <dgm:prSet presAssocID="{360ED4A1-E10E-426B-BA65-70A772A3FBF7}" presName="background" presStyleLbl="node0" presStyleIdx="0" presStyleCnt="1"/>
      <dgm:spPr/>
    </dgm:pt>
    <dgm:pt modelId="{ABD85A0E-4752-4BCC-B8A9-0A1E57E43188}" type="pres">
      <dgm:prSet presAssocID="{360ED4A1-E10E-426B-BA65-70A772A3FBF7}" presName="text" presStyleLbl="fgAcc0" presStyleIdx="0" presStyleCnt="1" custScaleX="179510" custScaleY="555082" custLinFactY="-71985" custLinFactNeighborX="-159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989BA-EADE-4329-BA0C-AC77085F7BCE}" type="pres">
      <dgm:prSet presAssocID="{360ED4A1-E10E-426B-BA65-70A772A3FBF7}" presName="hierChild2" presStyleCnt="0"/>
      <dgm:spPr/>
    </dgm:pt>
    <dgm:pt modelId="{95569CCD-DE85-4807-86A0-9665FD1A3176}" type="pres">
      <dgm:prSet presAssocID="{63C6F86D-FF39-4B5D-9BAF-7CB3901CF836}" presName="Name10" presStyleLbl="parChTrans1D2" presStyleIdx="0" presStyleCnt="5"/>
      <dgm:spPr/>
      <dgm:t>
        <a:bodyPr/>
        <a:lstStyle/>
        <a:p>
          <a:endParaRPr lang="ru-RU"/>
        </a:p>
      </dgm:t>
    </dgm:pt>
    <dgm:pt modelId="{A0B40B42-A700-41EE-8F76-25C566152249}" type="pres">
      <dgm:prSet presAssocID="{25E9EF65-0FCB-4425-A5F2-2CB906457742}" presName="hierRoot2" presStyleCnt="0"/>
      <dgm:spPr/>
    </dgm:pt>
    <dgm:pt modelId="{2D2F5EF1-C600-442A-B966-667E25A4666F}" type="pres">
      <dgm:prSet presAssocID="{25E9EF65-0FCB-4425-A5F2-2CB906457742}" presName="composite2" presStyleCnt="0"/>
      <dgm:spPr/>
    </dgm:pt>
    <dgm:pt modelId="{AD9B733E-6542-4847-89EE-EA0788FF9575}" type="pres">
      <dgm:prSet presAssocID="{25E9EF65-0FCB-4425-A5F2-2CB906457742}" presName="background2" presStyleLbl="node2" presStyleIdx="0" presStyleCnt="5"/>
      <dgm:spPr/>
    </dgm:pt>
    <dgm:pt modelId="{3C634FAB-F138-4877-97FA-EB9CB897B971}" type="pres">
      <dgm:prSet presAssocID="{25E9EF65-0FCB-4425-A5F2-2CB906457742}" presName="text2" presStyleLbl="fgAcc2" presStyleIdx="0" presStyleCnt="5" custScaleX="297600" custScaleY="1805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4F7903-A962-487B-AE1C-53AC37DE6FC5}" type="pres">
      <dgm:prSet presAssocID="{25E9EF65-0FCB-4425-A5F2-2CB906457742}" presName="hierChild3" presStyleCnt="0"/>
      <dgm:spPr/>
    </dgm:pt>
    <dgm:pt modelId="{C4887820-8CAD-42CF-B0FA-1DE282B7B51A}" type="pres">
      <dgm:prSet presAssocID="{66598253-D680-4B95-87C4-13DB13D7FF1D}" presName="Name17" presStyleLbl="parChTrans1D3" presStyleIdx="0" presStyleCnt="9"/>
      <dgm:spPr/>
      <dgm:t>
        <a:bodyPr/>
        <a:lstStyle/>
        <a:p>
          <a:endParaRPr lang="ru-RU"/>
        </a:p>
      </dgm:t>
    </dgm:pt>
    <dgm:pt modelId="{AA1AF933-B28D-48CE-B1CC-04ECF67D4930}" type="pres">
      <dgm:prSet presAssocID="{0C4CA094-D240-4A49-A181-6FF4D3D4C8DC}" presName="hierRoot3" presStyleCnt="0"/>
      <dgm:spPr/>
    </dgm:pt>
    <dgm:pt modelId="{E1431DBF-2D2D-4980-B2CE-BBF89B425140}" type="pres">
      <dgm:prSet presAssocID="{0C4CA094-D240-4A49-A181-6FF4D3D4C8DC}" presName="composite3" presStyleCnt="0"/>
      <dgm:spPr/>
    </dgm:pt>
    <dgm:pt modelId="{F9B70775-9C97-4DBE-8A52-65CEA57DC185}" type="pres">
      <dgm:prSet presAssocID="{0C4CA094-D240-4A49-A181-6FF4D3D4C8DC}" presName="background3" presStyleLbl="node3" presStyleIdx="0" presStyleCnt="9"/>
      <dgm:spPr/>
    </dgm:pt>
    <dgm:pt modelId="{206945D1-D286-454D-A47D-E24E83B3F0BF}" type="pres">
      <dgm:prSet presAssocID="{0C4CA094-D240-4A49-A181-6FF4D3D4C8DC}" presName="text3" presStyleLbl="fgAcc3" presStyleIdx="0" presStyleCnt="9" custScaleX="190483" custLinFactY="8638" custLinFactNeighborX="-239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FCE255-3B15-4993-B03C-38684E3AE6FE}" type="pres">
      <dgm:prSet presAssocID="{0C4CA094-D240-4A49-A181-6FF4D3D4C8DC}" presName="hierChild4" presStyleCnt="0"/>
      <dgm:spPr/>
    </dgm:pt>
    <dgm:pt modelId="{93E8DDB2-5340-40C1-9528-63499A05109A}" type="pres">
      <dgm:prSet presAssocID="{1B0780BB-FE83-4B1D-A790-B3D00A126875}" presName="Name10" presStyleLbl="parChTrans1D2" presStyleIdx="1" presStyleCnt="5"/>
      <dgm:spPr/>
      <dgm:t>
        <a:bodyPr/>
        <a:lstStyle/>
        <a:p>
          <a:endParaRPr lang="ru-RU"/>
        </a:p>
      </dgm:t>
    </dgm:pt>
    <dgm:pt modelId="{5B296B93-446A-4356-81AF-8458D446E8C5}" type="pres">
      <dgm:prSet presAssocID="{317D08DA-8BF4-48E1-9291-1E7FFC61D584}" presName="hierRoot2" presStyleCnt="0"/>
      <dgm:spPr/>
    </dgm:pt>
    <dgm:pt modelId="{9EC48C14-BECA-40A1-8C25-D4DBDC5E86A7}" type="pres">
      <dgm:prSet presAssocID="{317D08DA-8BF4-48E1-9291-1E7FFC61D584}" presName="composite2" presStyleCnt="0"/>
      <dgm:spPr/>
    </dgm:pt>
    <dgm:pt modelId="{84C17B43-A385-46F4-A10F-629091AAB8E6}" type="pres">
      <dgm:prSet presAssocID="{317D08DA-8BF4-48E1-9291-1E7FFC61D584}" presName="background2" presStyleLbl="node2" presStyleIdx="1" presStyleCnt="5"/>
      <dgm:spPr/>
    </dgm:pt>
    <dgm:pt modelId="{3A7F2C59-D546-420C-ADAE-4245CB40F006}" type="pres">
      <dgm:prSet presAssocID="{317D08DA-8BF4-48E1-9291-1E7FFC61D584}" presName="text2" presStyleLbl="fgAcc2" presStyleIdx="1" presStyleCnt="5" custScaleX="156399" custScaleY="185644" custLinFactNeighborX="-5239" custLinFactNeighborY="51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7B8B46-60F0-44EF-86F9-9941574B46F2}" type="pres">
      <dgm:prSet presAssocID="{317D08DA-8BF4-48E1-9291-1E7FFC61D584}" presName="hierChild3" presStyleCnt="0"/>
      <dgm:spPr/>
    </dgm:pt>
    <dgm:pt modelId="{BBACED79-E262-425B-8298-168966B71D65}" type="pres">
      <dgm:prSet presAssocID="{E7F078B8-47C2-4F12-AB9E-431408E1B6A5}" presName="Name17" presStyleLbl="parChTrans1D3" presStyleIdx="1" presStyleCnt="9"/>
      <dgm:spPr/>
      <dgm:t>
        <a:bodyPr/>
        <a:lstStyle/>
        <a:p>
          <a:endParaRPr lang="ru-RU"/>
        </a:p>
      </dgm:t>
    </dgm:pt>
    <dgm:pt modelId="{84077260-26B1-4A66-91B9-DA481B3C6B8C}" type="pres">
      <dgm:prSet presAssocID="{9ED055C8-B02D-4484-87E4-0B44A0EFB2EB}" presName="hierRoot3" presStyleCnt="0"/>
      <dgm:spPr/>
    </dgm:pt>
    <dgm:pt modelId="{F5D2C2E7-0DDE-4B33-805F-0E1CC0A427AA}" type="pres">
      <dgm:prSet presAssocID="{9ED055C8-B02D-4484-87E4-0B44A0EFB2EB}" presName="composite3" presStyleCnt="0"/>
      <dgm:spPr/>
    </dgm:pt>
    <dgm:pt modelId="{1597AA64-9FE7-47E8-A86A-95397B600080}" type="pres">
      <dgm:prSet presAssocID="{9ED055C8-B02D-4484-87E4-0B44A0EFB2EB}" presName="background3" presStyleLbl="node3" presStyleIdx="1" presStyleCnt="9"/>
      <dgm:spPr/>
    </dgm:pt>
    <dgm:pt modelId="{CFCDBD6A-EAEA-4D87-B0F8-D0EFE87023D3}" type="pres">
      <dgm:prSet presAssocID="{9ED055C8-B02D-4484-87E4-0B44A0EFB2EB}" presName="text3" presStyleLbl="fgAcc3" presStyleIdx="1" presStyleCnt="9" custScaleX="167884" custScaleY="236863" custLinFactY="100000" custLinFactNeighborX="-12811" custLinFactNeighborY="1847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2EE11B-D808-46B4-8A7F-B6FFC15319C6}" type="pres">
      <dgm:prSet presAssocID="{9ED055C8-B02D-4484-87E4-0B44A0EFB2EB}" presName="hierChild4" presStyleCnt="0"/>
      <dgm:spPr/>
    </dgm:pt>
    <dgm:pt modelId="{743338B0-704E-409E-9A81-33B6F177F038}" type="pres">
      <dgm:prSet presAssocID="{10DD8AFC-A846-40D0-90EC-DCA703590BB6}" presName="Name17" presStyleLbl="parChTrans1D3" presStyleIdx="2" presStyleCnt="9"/>
      <dgm:spPr/>
      <dgm:t>
        <a:bodyPr/>
        <a:lstStyle/>
        <a:p>
          <a:endParaRPr lang="ru-RU"/>
        </a:p>
      </dgm:t>
    </dgm:pt>
    <dgm:pt modelId="{872F7A35-2E61-48E7-84C1-0EEC4255ABE0}" type="pres">
      <dgm:prSet presAssocID="{C8F40181-EC8F-4F59-BDFE-57F81E8CC25D}" presName="hierRoot3" presStyleCnt="0"/>
      <dgm:spPr/>
    </dgm:pt>
    <dgm:pt modelId="{DEFF9AFE-0F04-4248-BBF6-B2C884B3BBAF}" type="pres">
      <dgm:prSet presAssocID="{C8F40181-EC8F-4F59-BDFE-57F81E8CC25D}" presName="composite3" presStyleCnt="0"/>
      <dgm:spPr/>
    </dgm:pt>
    <dgm:pt modelId="{D41E0950-A4EB-4E1B-BF94-0F6D32476961}" type="pres">
      <dgm:prSet presAssocID="{C8F40181-EC8F-4F59-BDFE-57F81E8CC25D}" presName="background3" presStyleLbl="node3" presStyleIdx="2" presStyleCnt="9"/>
      <dgm:spPr/>
    </dgm:pt>
    <dgm:pt modelId="{B5537998-D205-4720-A3E0-454D4F794F9E}" type="pres">
      <dgm:prSet presAssocID="{C8F40181-EC8F-4F59-BDFE-57F81E8CC25D}" presName="text3" presStyleLbl="fgAcc3" presStyleIdx="2" presStyleCnt="9" custScaleX="129940" custScaleY="236864" custLinFactY="200000" custLinFactNeighborX="-5355" custLinFactNeighborY="205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2B09EF-5DD3-435A-AEDE-C785EA8716BA}" type="pres">
      <dgm:prSet presAssocID="{C8F40181-EC8F-4F59-BDFE-57F81E8CC25D}" presName="hierChild4" presStyleCnt="0"/>
      <dgm:spPr/>
    </dgm:pt>
    <dgm:pt modelId="{070497D5-8F20-425C-9F91-D513FC10A9CB}" type="pres">
      <dgm:prSet presAssocID="{BD6B2F00-5A96-4222-9355-27D201992D8C}" presName="Name17" presStyleLbl="parChTrans1D3" presStyleIdx="3" presStyleCnt="9"/>
      <dgm:spPr/>
      <dgm:t>
        <a:bodyPr/>
        <a:lstStyle/>
        <a:p>
          <a:endParaRPr lang="ru-RU"/>
        </a:p>
      </dgm:t>
    </dgm:pt>
    <dgm:pt modelId="{C2DD7907-93D0-4B05-BD2B-979BAB5B3BB1}" type="pres">
      <dgm:prSet presAssocID="{9BEC074E-18E1-40E3-8695-87F703B4D9F6}" presName="hierRoot3" presStyleCnt="0"/>
      <dgm:spPr/>
    </dgm:pt>
    <dgm:pt modelId="{B0F5EF24-9A95-47C7-AD54-93F40A15C71E}" type="pres">
      <dgm:prSet presAssocID="{9BEC074E-18E1-40E3-8695-87F703B4D9F6}" presName="composite3" presStyleCnt="0"/>
      <dgm:spPr/>
    </dgm:pt>
    <dgm:pt modelId="{8095C2CC-9FB3-4728-A778-98304A23CF5B}" type="pres">
      <dgm:prSet presAssocID="{9BEC074E-18E1-40E3-8695-87F703B4D9F6}" presName="background3" presStyleLbl="node3" presStyleIdx="3" presStyleCnt="9"/>
      <dgm:spPr/>
    </dgm:pt>
    <dgm:pt modelId="{B8AEFC93-C937-419F-A4CB-F06F796B990F}" type="pres">
      <dgm:prSet presAssocID="{9BEC074E-18E1-40E3-8695-87F703B4D9F6}" presName="text3" presStyleLbl="fgAcc3" presStyleIdx="3" presStyleCnt="9" custScaleX="259255" custScaleY="289543" custLinFactY="100000" custLinFactNeighborX="-5697" custLinFactNeighborY="1847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4651C5-F601-424B-8AB0-D37A5779A477}" type="pres">
      <dgm:prSet presAssocID="{9BEC074E-18E1-40E3-8695-87F703B4D9F6}" presName="hierChild4" presStyleCnt="0"/>
      <dgm:spPr/>
    </dgm:pt>
    <dgm:pt modelId="{321437B3-B856-4BBA-94AF-F4E4B714A645}" type="pres">
      <dgm:prSet presAssocID="{6C36DE95-A03B-44B2-B1EB-F0EC0F1ECF3A}" presName="Name10" presStyleLbl="parChTrans1D2" presStyleIdx="2" presStyleCnt="5"/>
      <dgm:spPr/>
      <dgm:t>
        <a:bodyPr/>
        <a:lstStyle/>
        <a:p>
          <a:endParaRPr lang="ru-RU"/>
        </a:p>
      </dgm:t>
    </dgm:pt>
    <dgm:pt modelId="{5D3DEF59-051D-48FA-896A-6865E069FE9E}" type="pres">
      <dgm:prSet presAssocID="{FE626E94-8A7B-4B72-945B-92F8BE9D9335}" presName="hierRoot2" presStyleCnt="0"/>
      <dgm:spPr/>
    </dgm:pt>
    <dgm:pt modelId="{8364BE22-F217-4FC6-A18F-FC01E93742A5}" type="pres">
      <dgm:prSet presAssocID="{FE626E94-8A7B-4B72-945B-92F8BE9D9335}" presName="composite2" presStyleCnt="0"/>
      <dgm:spPr/>
    </dgm:pt>
    <dgm:pt modelId="{A7D0E285-E981-4B75-AFA3-4E4269BCE773}" type="pres">
      <dgm:prSet presAssocID="{FE626E94-8A7B-4B72-945B-92F8BE9D9335}" presName="background2" presStyleLbl="node2" presStyleIdx="2" presStyleCnt="5"/>
      <dgm:spPr/>
    </dgm:pt>
    <dgm:pt modelId="{0E60C8E0-F66C-491A-950D-2677514A73B6}" type="pres">
      <dgm:prSet presAssocID="{FE626E94-8A7B-4B72-945B-92F8BE9D9335}" presName="text2" presStyleLbl="fgAcc2" presStyleIdx="2" presStyleCnt="5" custScaleX="277808" custScaleY="223296" custLinFactX="32064" custLinFactNeighborX="100000" custLinFactNeighborY="-72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5E4CA9-C015-4C80-8C3A-5A3AE90BDE60}" type="pres">
      <dgm:prSet presAssocID="{FE626E94-8A7B-4B72-945B-92F8BE9D9335}" presName="hierChild3" presStyleCnt="0"/>
      <dgm:spPr/>
    </dgm:pt>
    <dgm:pt modelId="{7A59A918-2F61-4F73-94A6-63BE8AFDFA50}" type="pres">
      <dgm:prSet presAssocID="{C562CEE5-871D-46D8-A8F7-53E9A3DAE9FA}" presName="Name17" presStyleLbl="parChTrans1D3" presStyleIdx="4" presStyleCnt="9"/>
      <dgm:spPr/>
      <dgm:t>
        <a:bodyPr/>
        <a:lstStyle/>
        <a:p>
          <a:endParaRPr lang="ru-RU"/>
        </a:p>
      </dgm:t>
    </dgm:pt>
    <dgm:pt modelId="{C66E8D24-81CE-42C8-8AA7-198E2811927E}" type="pres">
      <dgm:prSet presAssocID="{D396217E-0508-424B-8A50-49E4D2AF2FF3}" presName="hierRoot3" presStyleCnt="0"/>
      <dgm:spPr/>
    </dgm:pt>
    <dgm:pt modelId="{BC73AFE1-4C5A-421A-AC49-EBE8542C46BF}" type="pres">
      <dgm:prSet presAssocID="{D396217E-0508-424B-8A50-49E4D2AF2FF3}" presName="composite3" presStyleCnt="0"/>
      <dgm:spPr/>
    </dgm:pt>
    <dgm:pt modelId="{D4E06145-F6E0-44FE-8071-1B8EF842A01C}" type="pres">
      <dgm:prSet presAssocID="{D396217E-0508-424B-8A50-49E4D2AF2FF3}" presName="background3" presStyleLbl="node3" presStyleIdx="4" presStyleCnt="9"/>
      <dgm:spPr/>
    </dgm:pt>
    <dgm:pt modelId="{CFECD582-FF38-4A88-B146-F470A38786F7}" type="pres">
      <dgm:prSet presAssocID="{D396217E-0508-424B-8A50-49E4D2AF2FF3}" presName="text3" presStyleLbl="fgAcc3" presStyleIdx="4" presStyleCnt="9" custScaleX="195752" custLinFactNeighborX="-35000" custLinFactNeighborY="69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B9253E-41CA-45B9-970C-4D2A29C40DDF}" type="pres">
      <dgm:prSet presAssocID="{D396217E-0508-424B-8A50-49E4D2AF2FF3}" presName="hierChild4" presStyleCnt="0"/>
      <dgm:spPr/>
    </dgm:pt>
    <dgm:pt modelId="{251F244C-67BA-4118-B888-9645A6900D24}" type="pres">
      <dgm:prSet presAssocID="{CACBCC02-3189-42B5-903F-DC5B77888507}" presName="Name17" presStyleLbl="parChTrans1D3" presStyleIdx="5" presStyleCnt="9"/>
      <dgm:spPr/>
      <dgm:t>
        <a:bodyPr/>
        <a:lstStyle/>
        <a:p>
          <a:endParaRPr lang="ru-RU"/>
        </a:p>
      </dgm:t>
    </dgm:pt>
    <dgm:pt modelId="{EA9D3D99-8EAC-4677-8B68-7A03A3266508}" type="pres">
      <dgm:prSet presAssocID="{61480429-C900-4049-B284-6990BF44F743}" presName="hierRoot3" presStyleCnt="0"/>
      <dgm:spPr/>
    </dgm:pt>
    <dgm:pt modelId="{5B3EB31C-7BB2-4F59-9442-47333A0F3160}" type="pres">
      <dgm:prSet presAssocID="{61480429-C900-4049-B284-6990BF44F743}" presName="composite3" presStyleCnt="0"/>
      <dgm:spPr/>
    </dgm:pt>
    <dgm:pt modelId="{AA7AEEC2-5A08-4F36-85DB-2900989B0FC9}" type="pres">
      <dgm:prSet presAssocID="{61480429-C900-4049-B284-6990BF44F743}" presName="background3" presStyleLbl="node3" presStyleIdx="5" presStyleCnt="9"/>
      <dgm:spPr/>
    </dgm:pt>
    <dgm:pt modelId="{58385B97-2A4F-4DFB-A70F-1E60F6C11887}" type="pres">
      <dgm:prSet presAssocID="{61480429-C900-4049-B284-6990BF44F743}" presName="text3" presStyleLbl="fgAcc3" presStyleIdx="5" presStyleCnt="9" custScaleX="193685" custLinFactX="38920" custLinFactNeighborX="100000" custLinFactNeighborY="793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474AAE-AF76-4F14-A2D7-B7C19856C868}" type="pres">
      <dgm:prSet presAssocID="{61480429-C900-4049-B284-6990BF44F743}" presName="hierChild4" presStyleCnt="0"/>
      <dgm:spPr/>
    </dgm:pt>
    <dgm:pt modelId="{7176F0A1-F3FD-40D0-A87A-52788B27946C}" type="pres">
      <dgm:prSet presAssocID="{D073A0C6-D8EA-4F1A-A42A-12921064260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F6340316-718B-4DD5-901B-87CA41AC69DA}" type="pres">
      <dgm:prSet presAssocID="{AFF32468-556A-487E-BE99-1E8391158D1C}" presName="hierRoot2" presStyleCnt="0"/>
      <dgm:spPr/>
    </dgm:pt>
    <dgm:pt modelId="{A84C72D7-485D-4A41-8856-DC3384731BDE}" type="pres">
      <dgm:prSet presAssocID="{AFF32468-556A-487E-BE99-1E8391158D1C}" presName="composite2" presStyleCnt="0"/>
      <dgm:spPr/>
    </dgm:pt>
    <dgm:pt modelId="{B002D62C-2C91-4FD7-9DDE-5F06A2D24D09}" type="pres">
      <dgm:prSet presAssocID="{AFF32468-556A-487E-BE99-1E8391158D1C}" presName="background2" presStyleLbl="node2" presStyleIdx="3" presStyleCnt="5"/>
      <dgm:spPr/>
    </dgm:pt>
    <dgm:pt modelId="{DF802432-CAF0-4386-93C2-6BB52C123EFD}" type="pres">
      <dgm:prSet presAssocID="{AFF32468-556A-487E-BE99-1E8391158D1C}" presName="text2" presStyleLbl="fgAcc2" presStyleIdx="3" presStyleCnt="5" custScaleX="208780" custScaleY="167103" custLinFactX="-200000" custLinFactNeighborX="-232741" custLinFactNeighborY="722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48C78B-7F05-467A-9E09-8D353B104F89}" type="pres">
      <dgm:prSet presAssocID="{AFF32468-556A-487E-BE99-1E8391158D1C}" presName="hierChild3" presStyleCnt="0"/>
      <dgm:spPr/>
    </dgm:pt>
    <dgm:pt modelId="{0CCC1E31-DC54-417E-82EF-685339F87B41}" type="pres">
      <dgm:prSet presAssocID="{60DE2C2C-C6E6-4042-A830-8E7E1CE52482}" presName="Name10" presStyleLbl="parChTrans1D2" presStyleIdx="4" presStyleCnt="5"/>
      <dgm:spPr/>
      <dgm:t>
        <a:bodyPr/>
        <a:lstStyle/>
        <a:p>
          <a:endParaRPr lang="ru-RU"/>
        </a:p>
      </dgm:t>
    </dgm:pt>
    <dgm:pt modelId="{882937D6-C30A-471E-8C00-A1C629164C1A}" type="pres">
      <dgm:prSet presAssocID="{AF81B01C-3D4E-4203-AB45-ADF02C3EAF8E}" presName="hierRoot2" presStyleCnt="0"/>
      <dgm:spPr/>
    </dgm:pt>
    <dgm:pt modelId="{6EBE4D03-2E46-4341-B729-09B436D0CC1D}" type="pres">
      <dgm:prSet presAssocID="{AF81B01C-3D4E-4203-AB45-ADF02C3EAF8E}" presName="composite2" presStyleCnt="0"/>
      <dgm:spPr/>
    </dgm:pt>
    <dgm:pt modelId="{57174F6A-4F9C-48A7-9B74-D4DA9B211499}" type="pres">
      <dgm:prSet presAssocID="{AF81B01C-3D4E-4203-AB45-ADF02C3EAF8E}" presName="background2" presStyleLbl="node2" presStyleIdx="4" presStyleCnt="5"/>
      <dgm:spPr/>
    </dgm:pt>
    <dgm:pt modelId="{3A513E8C-616F-4165-9025-060354B22D69}" type="pres">
      <dgm:prSet presAssocID="{AF81B01C-3D4E-4203-AB45-ADF02C3EAF8E}" presName="text2" presStyleLbl="fgAcc2" presStyleIdx="4" presStyleCnt="5" custScaleX="188991" custScaleY="1819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62221F-80B9-41B0-8045-0D8399CF972C}" type="pres">
      <dgm:prSet presAssocID="{AF81B01C-3D4E-4203-AB45-ADF02C3EAF8E}" presName="hierChild3" presStyleCnt="0"/>
      <dgm:spPr/>
    </dgm:pt>
    <dgm:pt modelId="{40548492-1D06-462D-96DA-B90A6DD764B1}" type="pres">
      <dgm:prSet presAssocID="{117C9A5B-6FDD-4C18-AB19-17C9E96C9AD0}" presName="Name17" presStyleLbl="parChTrans1D3" presStyleIdx="6" presStyleCnt="9"/>
      <dgm:spPr/>
      <dgm:t>
        <a:bodyPr/>
        <a:lstStyle/>
        <a:p>
          <a:endParaRPr lang="ru-RU"/>
        </a:p>
      </dgm:t>
    </dgm:pt>
    <dgm:pt modelId="{774FA169-AEC6-4411-BBE8-77C81604CD51}" type="pres">
      <dgm:prSet presAssocID="{C0981122-FC52-4B2E-B2A6-9B750E66BFAE}" presName="hierRoot3" presStyleCnt="0"/>
      <dgm:spPr/>
    </dgm:pt>
    <dgm:pt modelId="{9EA78291-97D4-4AFE-8476-1BE4AC455EB3}" type="pres">
      <dgm:prSet presAssocID="{C0981122-FC52-4B2E-B2A6-9B750E66BFAE}" presName="composite3" presStyleCnt="0"/>
      <dgm:spPr/>
    </dgm:pt>
    <dgm:pt modelId="{2F3F69C1-0F25-4935-A2C2-E21089D63F77}" type="pres">
      <dgm:prSet presAssocID="{C0981122-FC52-4B2E-B2A6-9B750E66BFAE}" presName="background3" presStyleLbl="node3" presStyleIdx="6" presStyleCnt="9"/>
      <dgm:spPr/>
    </dgm:pt>
    <dgm:pt modelId="{A901CF5D-FD9A-401F-896B-7468882012F1}" type="pres">
      <dgm:prSet presAssocID="{C0981122-FC52-4B2E-B2A6-9B750E66BFAE}" presName="text3" presStyleLbl="fgAcc3" presStyleIdx="6" presStyleCnt="9" custScaleX="190654" custScaleY="181356" custLinFactX="-41107" custLinFactY="200000" custLinFactNeighborX="-100000" custLinFactNeighborY="231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DA3B51-2D6D-41B9-91E0-C76CEC74BBAF}" type="pres">
      <dgm:prSet presAssocID="{C0981122-FC52-4B2E-B2A6-9B750E66BFAE}" presName="hierChild4" presStyleCnt="0"/>
      <dgm:spPr/>
    </dgm:pt>
    <dgm:pt modelId="{7A3463D9-600C-4482-B928-241E721BF750}" type="pres">
      <dgm:prSet presAssocID="{64B5C279-6734-4C69-B817-89E6CE36AF95}" presName="Name17" presStyleLbl="parChTrans1D3" presStyleIdx="7" presStyleCnt="9"/>
      <dgm:spPr/>
      <dgm:t>
        <a:bodyPr/>
        <a:lstStyle/>
        <a:p>
          <a:endParaRPr lang="ru-RU"/>
        </a:p>
      </dgm:t>
    </dgm:pt>
    <dgm:pt modelId="{29069B50-28C8-4AAA-8550-01A69A64883A}" type="pres">
      <dgm:prSet presAssocID="{D0FE325A-5EDC-4395-BD54-2AE11A658383}" presName="hierRoot3" presStyleCnt="0"/>
      <dgm:spPr/>
    </dgm:pt>
    <dgm:pt modelId="{BBD7887C-42E4-4F3E-9E8C-D4C9F5A2B512}" type="pres">
      <dgm:prSet presAssocID="{D0FE325A-5EDC-4395-BD54-2AE11A658383}" presName="composite3" presStyleCnt="0"/>
      <dgm:spPr/>
    </dgm:pt>
    <dgm:pt modelId="{B68375AD-AAE4-4B3F-82A3-4A84832E77C9}" type="pres">
      <dgm:prSet presAssocID="{D0FE325A-5EDC-4395-BD54-2AE11A658383}" presName="background3" presStyleLbl="node3" presStyleIdx="7" presStyleCnt="9"/>
      <dgm:spPr/>
    </dgm:pt>
    <dgm:pt modelId="{863EC26D-0315-48F8-A894-2494058B5834}" type="pres">
      <dgm:prSet presAssocID="{D0FE325A-5EDC-4395-BD54-2AE11A658383}" presName="text3" presStyleLbl="fgAcc3" presStyleIdx="7" presStyleCnt="9" custScaleX="161652" custScaleY="169021" custLinFactY="200000" custLinFactNeighborX="-84192" custLinFactNeighborY="231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B73DAF-6697-4174-A845-3E89591AB03B}" type="pres">
      <dgm:prSet presAssocID="{D0FE325A-5EDC-4395-BD54-2AE11A658383}" presName="hierChild4" presStyleCnt="0"/>
      <dgm:spPr/>
    </dgm:pt>
    <dgm:pt modelId="{A1F32F14-2107-43EA-9840-8522194DBC83}" type="pres">
      <dgm:prSet presAssocID="{3FED2CA0-01E2-473C-A11B-DD867C4E0775}" presName="Name17" presStyleLbl="parChTrans1D3" presStyleIdx="8" presStyleCnt="9"/>
      <dgm:spPr/>
      <dgm:t>
        <a:bodyPr/>
        <a:lstStyle/>
        <a:p>
          <a:endParaRPr lang="ru-RU"/>
        </a:p>
      </dgm:t>
    </dgm:pt>
    <dgm:pt modelId="{45E40967-0062-449A-BECF-487384059D91}" type="pres">
      <dgm:prSet presAssocID="{05A238FA-BC2F-415C-9EDD-3FDF478B624B}" presName="hierRoot3" presStyleCnt="0"/>
      <dgm:spPr/>
    </dgm:pt>
    <dgm:pt modelId="{D5F2773E-0C64-4997-AA0C-7D1D0BC80AE6}" type="pres">
      <dgm:prSet presAssocID="{05A238FA-BC2F-415C-9EDD-3FDF478B624B}" presName="composite3" presStyleCnt="0"/>
      <dgm:spPr/>
    </dgm:pt>
    <dgm:pt modelId="{043F56AE-E445-4430-81FD-A62A7F5C4371}" type="pres">
      <dgm:prSet presAssocID="{05A238FA-BC2F-415C-9EDD-3FDF478B624B}" presName="background3" presStyleLbl="node3" presStyleIdx="8" presStyleCnt="9"/>
      <dgm:spPr/>
    </dgm:pt>
    <dgm:pt modelId="{C2E98136-0A97-4E4D-A930-FF3A2782F888}" type="pres">
      <dgm:prSet presAssocID="{05A238FA-BC2F-415C-9EDD-3FDF478B624B}" presName="text3" presStyleLbl="fgAcc3" presStyleIdx="8" presStyleCnt="9" custScaleX="188567" custScaleY="422323" custLinFactY="200000" custLinFactNeighborX="-27277" custLinFactNeighborY="231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A7F0-4E5E-4465-81DC-60E1BDCD502F}" type="pres">
      <dgm:prSet presAssocID="{05A238FA-BC2F-415C-9EDD-3FDF478B624B}" presName="hierChild4" presStyleCnt="0"/>
      <dgm:spPr/>
    </dgm:pt>
  </dgm:ptLst>
  <dgm:cxnLst>
    <dgm:cxn modelId="{900611BD-2708-496F-91D3-475D50D01303}" srcId="{25E9EF65-0FCB-4425-A5F2-2CB906457742}" destId="{0C4CA094-D240-4A49-A181-6FF4D3D4C8DC}" srcOrd="0" destOrd="0" parTransId="{66598253-D680-4B95-87C4-13DB13D7FF1D}" sibTransId="{F78B47E2-D92F-4141-B1F3-1E288C09C3B4}"/>
    <dgm:cxn modelId="{CA9D3FAD-D8AE-40D1-A3D3-84F71B00944A}" type="presOf" srcId="{D073A0C6-D8EA-4F1A-A42A-129210642604}" destId="{7176F0A1-F3FD-40D0-A87A-52788B27946C}" srcOrd="0" destOrd="0" presId="urn:microsoft.com/office/officeart/2005/8/layout/hierarchy1"/>
    <dgm:cxn modelId="{8E481A34-2220-49AA-8B48-26E997488D5C}" type="presOf" srcId="{317D08DA-8BF4-48E1-9291-1E7FFC61D584}" destId="{3A7F2C59-D546-420C-ADAE-4245CB40F006}" srcOrd="0" destOrd="0" presId="urn:microsoft.com/office/officeart/2005/8/layout/hierarchy1"/>
    <dgm:cxn modelId="{681E7A4F-25AB-4E67-8029-EE894EC288C6}" type="presOf" srcId="{10DD8AFC-A846-40D0-90EC-DCA703590BB6}" destId="{743338B0-704E-409E-9A81-33B6F177F038}" srcOrd="0" destOrd="0" presId="urn:microsoft.com/office/officeart/2005/8/layout/hierarchy1"/>
    <dgm:cxn modelId="{170AE6D7-4E6F-4FC5-B0C0-0FA1C986CBCB}" type="presOf" srcId="{C30668CA-EF8D-454D-B8A3-DFECE45EB5EB}" destId="{3E66B7DC-A550-4D74-BB56-BA432281E69F}" srcOrd="0" destOrd="0" presId="urn:microsoft.com/office/officeart/2005/8/layout/hierarchy1"/>
    <dgm:cxn modelId="{86C7D10C-F0B7-4522-9EC1-A3A636DCFF9D}" type="presOf" srcId="{CACBCC02-3189-42B5-903F-DC5B77888507}" destId="{251F244C-67BA-4118-B888-9645A6900D24}" srcOrd="0" destOrd="0" presId="urn:microsoft.com/office/officeart/2005/8/layout/hierarchy1"/>
    <dgm:cxn modelId="{04E15D29-EE4A-4A6F-B961-43D98173257C}" srcId="{317D08DA-8BF4-48E1-9291-1E7FFC61D584}" destId="{C8F40181-EC8F-4F59-BDFE-57F81E8CC25D}" srcOrd="1" destOrd="0" parTransId="{10DD8AFC-A846-40D0-90EC-DCA703590BB6}" sibTransId="{050E31C4-B558-4034-8788-82D4520B91EA}"/>
    <dgm:cxn modelId="{B4D2A3D5-9F72-41AD-8B8A-98381BB4C90A}" srcId="{317D08DA-8BF4-48E1-9291-1E7FFC61D584}" destId="{9ED055C8-B02D-4484-87E4-0B44A0EFB2EB}" srcOrd="0" destOrd="0" parTransId="{E7F078B8-47C2-4F12-AB9E-431408E1B6A5}" sibTransId="{D6D1EF4B-0194-40A1-9563-16F642F0E095}"/>
    <dgm:cxn modelId="{CEAED139-21DC-4D99-950D-D31FD8DE86C6}" srcId="{360ED4A1-E10E-426B-BA65-70A772A3FBF7}" destId="{FE626E94-8A7B-4B72-945B-92F8BE9D9335}" srcOrd="2" destOrd="0" parTransId="{6C36DE95-A03B-44B2-B1EB-F0EC0F1ECF3A}" sibTransId="{7355D09C-55CC-4BDB-9942-E20E32C4A30C}"/>
    <dgm:cxn modelId="{76A02513-3D93-4592-A578-6A9317D131E1}" type="presOf" srcId="{3FED2CA0-01E2-473C-A11B-DD867C4E0775}" destId="{A1F32F14-2107-43EA-9840-8522194DBC83}" srcOrd="0" destOrd="0" presId="urn:microsoft.com/office/officeart/2005/8/layout/hierarchy1"/>
    <dgm:cxn modelId="{85087067-1794-41A0-873C-88DE03730A8A}" srcId="{360ED4A1-E10E-426B-BA65-70A772A3FBF7}" destId="{317D08DA-8BF4-48E1-9291-1E7FFC61D584}" srcOrd="1" destOrd="0" parTransId="{1B0780BB-FE83-4B1D-A790-B3D00A126875}" sibTransId="{65853258-2873-49A5-BF38-20761683547F}"/>
    <dgm:cxn modelId="{A7A241C7-6E7E-42ED-96F9-2349463CA346}" srcId="{360ED4A1-E10E-426B-BA65-70A772A3FBF7}" destId="{AF81B01C-3D4E-4203-AB45-ADF02C3EAF8E}" srcOrd="4" destOrd="0" parTransId="{60DE2C2C-C6E6-4042-A830-8E7E1CE52482}" sibTransId="{0076BF26-C1C5-43B4-B002-9B8919EFB708}"/>
    <dgm:cxn modelId="{6D8D6E17-2605-4D16-A791-1CC20949C4D6}" type="presOf" srcId="{C8F40181-EC8F-4F59-BDFE-57F81E8CC25D}" destId="{B5537998-D205-4720-A3E0-454D4F794F9E}" srcOrd="0" destOrd="0" presId="urn:microsoft.com/office/officeart/2005/8/layout/hierarchy1"/>
    <dgm:cxn modelId="{588B1BF0-24FF-4C48-A661-EFFEF0497B84}" srcId="{317D08DA-8BF4-48E1-9291-1E7FFC61D584}" destId="{9BEC074E-18E1-40E3-8695-87F703B4D9F6}" srcOrd="2" destOrd="0" parTransId="{BD6B2F00-5A96-4222-9355-27D201992D8C}" sibTransId="{3B33FB8C-2259-422E-8658-F9F959A51CE3}"/>
    <dgm:cxn modelId="{143B31AE-D153-4991-BEF1-5D3CF0528E04}" type="presOf" srcId="{D396217E-0508-424B-8A50-49E4D2AF2FF3}" destId="{CFECD582-FF38-4A88-B146-F470A38786F7}" srcOrd="0" destOrd="0" presId="urn:microsoft.com/office/officeart/2005/8/layout/hierarchy1"/>
    <dgm:cxn modelId="{0B94D743-3902-4CE0-85C9-63CCCC2EC42A}" type="presOf" srcId="{64B5C279-6734-4C69-B817-89E6CE36AF95}" destId="{7A3463D9-600C-4482-B928-241E721BF750}" srcOrd="0" destOrd="0" presId="urn:microsoft.com/office/officeart/2005/8/layout/hierarchy1"/>
    <dgm:cxn modelId="{2712A557-48CA-4E53-865B-539E3ED42EBE}" type="presOf" srcId="{61480429-C900-4049-B284-6990BF44F743}" destId="{58385B97-2A4F-4DFB-A70F-1E60F6C11887}" srcOrd="0" destOrd="0" presId="urn:microsoft.com/office/officeart/2005/8/layout/hierarchy1"/>
    <dgm:cxn modelId="{ED5336F3-B358-41DA-B883-084E6A721C92}" type="presOf" srcId="{9ED055C8-B02D-4484-87E4-0B44A0EFB2EB}" destId="{CFCDBD6A-EAEA-4D87-B0F8-D0EFE87023D3}" srcOrd="0" destOrd="0" presId="urn:microsoft.com/office/officeart/2005/8/layout/hierarchy1"/>
    <dgm:cxn modelId="{F9DA9DA4-D41B-4863-B23F-0010E2C28C29}" type="presOf" srcId="{0C4CA094-D240-4A49-A181-6FF4D3D4C8DC}" destId="{206945D1-D286-454D-A47D-E24E83B3F0BF}" srcOrd="0" destOrd="0" presId="urn:microsoft.com/office/officeart/2005/8/layout/hierarchy1"/>
    <dgm:cxn modelId="{B4A1AA1F-9CD6-45F8-8C73-1EA5CE1357C6}" type="presOf" srcId="{FE626E94-8A7B-4B72-945B-92F8BE9D9335}" destId="{0E60C8E0-F66C-491A-950D-2677514A73B6}" srcOrd="0" destOrd="0" presId="urn:microsoft.com/office/officeart/2005/8/layout/hierarchy1"/>
    <dgm:cxn modelId="{20CB60B5-A70D-4B17-A3EB-F67569468464}" srcId="{FE626E94-8A7B-4B72-945B-92F8BE9D9335}" destId="{D396217E-0508-424B-8A50-49E4D2AF2FF3}" srcOrd="0" destOrd="0" parTransId="{C562CEE5-871D-46D8-A8F7-53E9A3DAE9FA}" sibTransId="{083D776B-6AFE-4CB8-936C-2E1562C2A85A}"/>
    <dgm:cxn modelId="{1F8B5261-9E58-419F-BAFA-2B689E282152}" type="presOf" srcId="{E7F078B8-47C2-4F12-AB9E-431408E1B6A5}" destId="{BBACED79-E262-425B-8298-168966B71D65}" srcOrd="0" destOrd="0" presId="urn:microsoft.com/office/officeart/2005/8/layout/hierarchy1"/>
    <dgm:cxn modelId="{9DA23FB6-C44A-42A2-BEC2-EAD82D71F908}" type="presOf" srcId="{60DE2C2C-C6E6-4042-A830-8E7E1CE52482}" destId="{0CCC1E31-DC54-417E-82EF-685339F87B41}" srcOrd="0" destOrd="0" presId="urn:microsoft.com/office/officeart/2005/8/layout/hierarchy1"/>
    <dgm:cxn modelId="{2710EFDC-A579-4BA0-B7AF-5E0FE0648694}" srcId="{AF81B01C-3D4E-4203-AB45-ADF02C3EAF8E}" destId="{D0FE325A-5EDC-4395-BD54-2AE11A658383}" srcOrd="1" destOrd="0" parTransId="{64B5C279-6734-4C69-B817-89E6CE36AF95}" sibTransId="{433D54CC-15B4-4B5E-A536-B65CC4B4491E}"/>
    <dgm:cxn modelId="{C086F525-745E-4377-823D-47335684F1BF}" type="presOf" srcId="{117C9A5B-6FDD-4C18-AB19-17C9E96C9AD0}" destId="{40548492-1D06-462D-96DA-B90A6DD764B1}" srcOrd="0" destOrd="0" presId="urn:microsoft.com/office/officeart/2005/8/layout/hierarchy1"/>
    <dgm:cxn modelId="{E4A0A5BC-EEF9-41AF-877F-6B1B7E448BB4}" type="presOf" srcId="{360ED4A1-E10E-426B-BA65-70A772A3FBF7}" destId="{ABD85A0E-4752-4BCC-B8A9-0A1E57E43188}" srcOrd="0" destOrd="0" presId="urn:microsoft.com/office/officeart/2005/8/layout/hierarchy1"/>
    <dgm:cxn modelId="{89D02858-62CA-4AF3-9207-AD80CC184743}" type="presOf" srcId="{9BEC074E-18E1-40E3-8695-87F703B4D9F6}" destId="{B8AEFC93-C937-419F-A4CB-F06F796B990F}" srcOrd="0" destOrd="0" presId="urn:microsoft.com/office/officeart/2005/8/layout/hierarchy1"/>
    <dgm:cxn modelId="{DEC363E8-06C4-449A-A768-B262E53452F7}" type="presOf" srcId="{25E9EF65-0FCB-4425-A5F2-2CB906457742}" destId="{3C634FAB-F138-4877-97FA-EB9CB897B971}" srcOrd="0" destOrd="0" presId="urn:microsoft.com/office/officeart/2005/8/layout/hierarchy1"/>
    <dgm:cxn modelId="{F269F886-97B8-4FAB-BA9A-0D6B34987231}" type="presOf" srcId="{C562CEE5-871D-46D8-A8F7-53E9A3DAE9FA}" destId="{7A59A918-2F61-4F73-94A6-63BE8AFDFA50}" srcOrd="0" destOrd="0" presId="urn:microsoft.com/office/officeart/2005/8/layout/hierarchy1"/>
    <dgm:cxn modelId="{C140DAF3-9341-4698-95AD-E4C168E2A265}" type="presOf" srcId="{6C36DE95-A03B-44B2-B1EB-F0EC0F1ECF3A}" destId="{321437B3-B856-4BBA-94AF-F4E4B714A645}" srcOrd="0" destOrd="0" presId="urn:microsoft.com/office/officeart/2005/8/layout/hierarchy1"/>
    <dgm:cxn modelId="{A1C8F2A2-9195-4770-876D-0D797E6BE34C}" type="presOf" srcId="{D0FE325A-5EDC-4395-BD54-2AE11A658383}" destId="{863EC26D-0315-48F8-A894-2494058B5834}" srcOrd="0" destOrd="0" presId="urn:microsoft.com/office/officeart/2005/8/layout/hierarchy1"/>
    <dgm:cxn modelId="{BC10E0D9-E9C6-462E-BC00-02FA16066745}" srcId="{360ED4A1-E10E-426B-BA65-70A772A3FBF7}" destId="{AFF32468-556A-487E-BE99-1E8391158D1C}" srcOrd="3" destOrd="0" parTransId="{D073A0C6-D8EA-4F1A-A42A-129210642604}" sibTransId="{4855E04B-2A13-4086-A76D-5EEA50BC6E58}"/>
    <dgm:cxn modelId="{BB1D1749-6196-46A3-B0EC-0904307E284F}" srcId="{FE626E94-8A7B-4B72-945B-92F8BE9D9335}" destId="{61480429-C900-4049-B284-6990BF44F743}" srcOrd="1" destOrd="0" parTransId="{CACBCC02-3189-42B5-903F-DC5B77888507}" sibTransId="{C9E6E938-2894-4582-B85E-DEA1A16A2226}"/>
    <dgm:cxn modelId="{0B294BBD-CA03-4D8F-8D67-C2DE3597F5D4}" type="presOf" srcId="{66598253-D680-4B95-87C4-13DB13D7FF1D}" destId="{C4887820-8CAD-42CF-B0FA-1DE282B7B51A}" srcOrd="0" destOrd="0" presId="urn:microsoft.com/office/officeart/2005/8/layout/hierarchy1"/>
    <dgm:cxn modelId="{C48EF700-CF3D-4C86-99AD-071EEFF140F8}" srcId="{AF81B01C-3D4E-4203-AB45-ADF02C3EAF8E}" destId="{05A238FA-BC2F-415C-9EDD-3FDF478B624B}" srcOrd="2" destOrd="0" parTransId="{3FED2CA0-01E2-473C-A11B-DD867C4E0775}" sibTransId="{A3D3EC6D-2656-4B2D-B299-3E56A478EEEB}"/>
    <dgm:cxn modelId="{1BAE0D2D-8E90-4F14-B59F-9F3CC6013ADF}" srcId="{360ED4A1-E10E-426B-BA65-70A772A3FBF7}" destId="{25E9EF65-0FCB-4425-A5F2-2CB906457742}" srcOrd="0" destOrd="0" parTransId="{63C6F86D-FF39-4B5D-9BAF-7CB3901CF836}" sibTransId="{9417DFA6-64FE-41CD-9715-7DE71DD7AF71}"/>
    <dgm:cxn modelId="{D7143858-7BC2-46B2-9480-117F4C0B08C0}" type="presOf" srcId="{05A238FA-BC2F-415C-9EDD-3FDF478B624B}" destId="{C2E98136-0A97-4E4D-A930-FF3A2782F888}" srcOrd="0" destOrd="0" presId="urn:microsoft.com/office/officeart/2005/8/layout/hierarchy1"/>
    <dgm:cxn modelId="{22D73306-595C-404D-BAB0-9F0CCEC4BDC0}" type="presOf" srcId="{C0981122-FC52-4B2E-B2A6-9B750E66BFAE}" destId="{A901CF5D-FD9A-401F-896B-7468882012F1}" srcOrd="0" destOrd="0" presId="urn:microsoft.com/office/officeart/2005/8/layout/hierarchy1"/>
    <dgm:cxn modelId="{FDF74FE9-2BE6-4DCA-845A-C65EAB0973D4}" type="presOf" srcId="{BD6B2F00-5A96-4222-9355-27D201992D8C}" destId="{070497D5-8F20-425C-9F91-D513FC10A9CB}" srcOrd="0" destOrd="0" presId="urn:microsoft.com/office/officeart/2005/8/layout/hierarchy1"/>
    <dgm:cxn modelId="{CC5D739A-9F67-427B-B2D7-7269EF44C162}" srcId="{AF81B01C-3D4E-4203-AB45-ADF02C3EAF8E}" destId="{C0981122-FC52-4B2E-B2A6-9B750E66BFAE}" srcOrd="0" destOrd="0" parTransId="{117C9A5B-6FDD-4C18-AB19-17C9E96C9AD0}" sibTransId="{6FF900C5-A8B7-48E7-A9D8-B313D4EC7F15}"/>
    <dgm:cxn modelId="{8C85C06A-E6D3-4A88-B6E2-712DF55333A4}" type="presOf" srcId="{AF81B01C-3D4E-4203-AB45-ADF02C3EAF8E}" destId="{3A513E8C-616F-4165-9025-060354B22D69}" srcOrd="0" destOrd="0" presId="urn:microsoft.com/office/officeart/2005/8/layout/hierarchy1"/>
    <dgm:cxn modelId="{74DEBB52-2C7D-490A-A067-F2FDEAEE2C09}" type="presOf" srcId="{63C6F86D-FF39-4B5D-9BAF-7CB3901CF836}" destId="{95569CCD-DE85-4807-86A0-9665FD1A3176}" srcOrd="0" destOrd="0" presId="urn:microsoft.com/office/officeart/2005/8/layout/hierarchy1"/>
    <dgm:cxn modelId="{7A82536D-807B-4824-8C83-D1EADAA7BEC5}" type="presOf" srcId="{1B0780BB-FE83-4B1D-A790-B3D00A126875}" destId="{93E8DDB2-5340-40C1-9528-63499A05109A}" srcOrd="0" destOrd="0" presId="urn:microsoft.com/office/officeart/2005/8/layout/hierarchy1"/>
    <dgm:cxn modelId="{1344B8DA-1B3E-40A6-85FD-C62BD63C45EC}" type="presOf" srcId="{AFF32468-556A-487E-BE99-1E8391158D1C}" destId="{DF802432-CAF0-4386-93C2-6BB52C123EFD}" srcOrd="0" destOrd="0" presId="urn:microsoft.com/office/officeart/2005/8/layout/hierarchy1"/>
    <dgm:cxn modelId="{4F2B1D19-00B1-4A80-97CA-813E2F9375F3}" srcId="{C30668CA-EF8D-454D-B8A3-DFECE45EB5EB}" destId="{360ED4A1-E10E-426B-BA65-70A772A3FBF7}" srcOrd="0" destOrd="0" parTransId="{CA3B6256-84D0-44EF-BF66-CED40916F86F}" sibTransId="{429CDD72-4A23-4ECC-9797-C588B4F0A7C0}"/>
    <dgm:cxn modelId="{8B0446E2-E804-4698-833A-C90E888DB189}" type="presParOf" srcId="{3E66B7DC-A550-4D74-BB56-BA432281E69F}" destId="{442DEBB4-9106-4E9F-9457-7B85F8AF6857}" srcOrd="0" destOrd="0" presId="urn:microsoft.com/office/officeart/2005/8/layout/hierarchy1"/>
    <dgm:cxn modelId="{B8259448-F0E2-4D52-8566-CEAECF94D6FE}" type="presParOf" srcId="{442DEBB4-9106-4E9F-9457-7B85F8AF6857}" destId="{85535342-6F37-47A4-9C7C-2F281C9070AE}" srcOrd="0" destOrd="0" presId="urn:microsoft.com/office/officeart/2005/8/layout/hierarchy1"/>
    <dgm:cxn modelId="{CC8F64FA-AB59-41AB-A38C-6E5AE1418C3D}" type="presParOf" srcId="{85535342-6F37-47A4-9C7C-2F281C9070AE}" destId="{698CD917-0324-4F02-A2CF-C7050DA9E061}" srcOrd="0" destOrd="0" presId="urn:microsoft.com/office/officeart/2005/8/layout/hierarchy1"/>
    <dgm:cxn modelId="{D6EB176A-502A-42EE-9740-DA432A993ABD}" type="presParOf" srcId="{85535342-6F37-47A4-9C7C-2F281C9070AE}" destId="{ABD85A0E-4752-4BCC-B8A9-0A1E57E43188}" srcOrd="1" destOrd="0" presId="urn:microsoft.com/office/officeart/2005/8/layout/hierarchy1"/>
    <dgm:cxn modelId="{3BFC6B05-7D1A-4D33-828F-0994E2AD3073}" type="presParOf" srcId="{442DEBB4-9106-4E9F-9457-7B85F8AF6857}" destId="{C3E989BA-EADE-4329-BA0C-AC77085F7BCE}" srcOrd="1" destOrd="0" presId="urn:microsoft.com/office/officeart/2005/8/layout/hierarchy1"/>
    <dgm:cxn modelId="{DB149786-D988-4F7D-912A-DCD44AD3E07A}" type="presParOf" srcId="{C3E989BA-EADE-4329-BA0C-AC77085F7BCE}" destId="{95569CCD-DE85-4807-86A0-9665FD1A3176}" srcOrd="0" destOrd="0" presId="urn:microsoft.com/office/officeart/2005/8/layout/hierarchy1"/>
    <dgm:cxn modelId="{2E9EDD05-BA36-404F-B02F-7BD703D53F2F}" type="presParOf" srcId="{C3E989BA-EADE-4329-BA0C-AC77085F7BCE}" destId="{A0B40B42-A700-41EE-8F76-25C566152249}" srcOrd="1" destOrd="0" presId="urn:microsoft.com/office/officeart/2005/8/layout/hierarchy1"/>
    <dgm:cxn modelId="{915B2372-C9FB-4180-8F2B-1A0AE31C9FA7}" type="presParOf" srcId="{A0B40B42-A700-41EE-8F76-25C566152249}" destId="{2D2F5EF1-C600-442A-B966-667E25A4666F}" srcOrd="0" destOrd="0" presId="urn:microsoft.com/office/officeart/2005/8/layout/hierarchy1"/>
    <dgm:cxn modelId="{2F40EBF9-CE50-44A4-B1D8-4027401CEA90}" type="presParOf" srcId="{2D2F5EF1-C600-442A-B966-667E25A4666F}" destId="{AD9B733E-6542-4847-89EE-EA0788FF9575}" srcOrd="0" destOrd="0" presId="urn:microsoft.com/office/officeart/2005/8/layout/hierarchy1"/>
    <dgm:cxn modelId="{26110C3F-85D5-437A-99E7-E55C91D0C0E4}" type="presParOf" srcId="{2D2F5EF1-C600-442A-B966-667E25A4666F}" destId="{3C634FAB-F138-4877-97FA-EB9CB897B971}" srcOrd="1" destOrd="0" presId="urn:microsoft.com/office/officeart/2005/8/layout/hierarchy1"/>
    <dgm:cxn modelId="{574B59D6-FF43-4C4B-B301-55939FD42D4B}" type="presParOf" srcId="{A0B40B42-A700-41EE-8F76-25C566152249}" destId="{5C4F7903-A962-487B-AE1C-53AC37DE6FC5}" srcOrd="1" destOrd="0" presId="urn:microsoft.com/office/officeart/2005/8/layout/hierarchy1"/>
    <dgm:cxn modelId="{C2ABF956-62DE-484A-94D2-A297121EFBA9}" type="presParOf" srcId="{5C4F7903-A962-487B-AE1C-53AC37DE6FC5}" destId="{C4887820-8CAD-42CF-B0FA-1DE282B7B51A}" srcOrd="0" destOrd="0" presId="urn:microsoft.com/office/officeart/2005/8/layout/hierarchy1"/>
    <dgm:cxn modelId="{CFE507B3-DB76-49BC-A107-C41FD2DAD440}" type="presParOf" srcId="{5C4F7903-A962-487B-AE1C-53AC37DE6FC5}" destId="{AA1AF933-B28D-48CE-B1CC-04ECF67D4930}" srcOrd="1" destOrd="0" presId="urn:microsoft.com/office/officeart/2005/8/layout/hierarchy1"/>
    <dgm:cxn modelId="{3ECEA176-D8A4-4D3F-BCAD-51A4C6F66ADA}" type="presParOf" srcId="{AA1AF933-B28D-48CE-B1CC-04ECF67D4930}" destId="{E1431DBF-2D2D-4980-B2CE-BBF89B425140}" srcOrd="0" destOrd="0" presId="urn:microsoft.com/office/officeart/2005/8/layout/hierarchy1"/>
    <dgm:cxn modelId="{A782EF5C-6653-4C96-953D-6C3CE5A87647}" type="presParOf" srcId="{E1431DBF-2D2D-4980-B2CE-BBF89B425140}" destId="{F9B70775-9C97-4DBE-8A52-65CEA57DC185}" srcOrd="0" destOrd="0" presId="urn:microsoft.com/office/officeart/2005/8/layout/hierarchy1"/>
    <dgm:cxn modelId="{CE78DFBC-E85C-4FB1-977A-1E0FA151859A}" type="presParOf" srcId="{E1431DBF-2D2D-4980-B2CE-BBF89B425140}" destId="{206945D1-D286-454D-A47D-E24E83B3F0BF}" srcOrd="1" destOrd="0" presId="urn:microsoft.com/office/officeart/2005/8/layout/hierarchy1"/>
    <dgm:cxn modelId="{AEAE6545-72CB-4BEC-8FD7-EC9E8ED204B2}" type="presParOf" srcId="{AA1AF933-B28D-48CE-B1CC-04ECF67D4930}" destId="{72FCE255-3B15-4993-B03C-38684E3AE6FE}" srcOrd="1" destOrd="0" presId="urn:microsoft.com/office/officeart/2005/8/layout/hierarchy1"/>
    <dgm:cxn modelId="{6B7272F0-5F51-4BD9-B5BA-26EB0799E58C}" type="presParOf" srcId="{C3E989BA-EADE-4329-BA0C-AC77085F7BCE}" destId="{93E8DDB2-5340-40C1-9528-63499A05109A}" srcOrd="2" destOrd="0" presId="urn:microsoft.com/office/officeart/2005/8/layout/hierarchy1"/>
    <dgm:cxn modelId="{6B0ED919-3849-4D27-887D-073715DA593F}" type="presParOf" srcId="{C3E989BA-EADE-4329-BA0C-AC77085F7BCE}" destId="{5B296B93-446A-4356-81AF-8458D446E8C5}" srcOrd="3" destOrd="0" presId="urn:microsoft.com/office/officeart/2005/8/layout/hierarchy1"/>
    <dgm:cxn modelId="{E3C894B5-5A6A-481F-A76D-227FBEDC3800}" type="presParOf" srcId="{5B296B93-446A-4356-81AF-8458D446E8C5}" destId="{9EC48C14-BECA-40A1-8C25-D4DBDC5E86A7}" srcOrd="0" destOrd="0" presId="urn:microsoft.com/office/officeart/2005/8/layout/hierarchy1"/>
    <dgm:cxn modelId="{48908B44-69DE-4C9A-B67E-9BE34666C7C1}" type="presParOf" srcId="{9EC48C14-BECA-40A1-8C25-D4DBDC5E86A7}" destId="{84C17B43-A385-46F4-A10F-629091AAB8E6}" srcOrd="0" destOrd="0" presId="urn:microsoft.com/office/officeart/2005/8/layout/hierarchy1"/>
    <dgm:cxn modelId="{901E3DAD-88DB-440A-B75F-847B6CD342FA}" type="presParOf" srcId="{9EC48C14-BECA-40A1-8C25-D4DBDC5E86A7}" destId="{3A7F2C59-D546-420C-ADAE-4245CB40F006}" srcOrd="1" destOrd="0" presId="urn:microsoft.com/office/officeart/2005/8/layout/hierarchy1"/>
    <dgm:cxn modelId="{704986B5-1316-4266-B61B-A44ABB152D9E}" type="presParOf" srcId="{5B296B93-446A-4356-81AF-8458D446E8C5}" destId="{C07B8B46-60F0-44EF-86F9-9941574B46F2}" srcOrd="1" destOrd="0" presId="urn:microsoft.com/office/officeart/2005/8/layout/hierarchy1"/>
    <dgm:cxn modelId="{9214A6B7-485D-400B-8CF0-D528C611AACD}" type="presParOf" srcId="{C07B8B46-60F0-44EF-86F9-9941574B46F2}" destId="{BBACED79-E262-425B-8298-168966B71D65}" srcOrd="0" destOrd="0" presId="urn:microsoft.com/office/officeart/2005/8/layout/hierarchy1"/>
    <dgm:cxn modelId="{AD9E3F2B-8A0C-4787-9129-C37C4E8C7259}" type="presParOf" srcId="{C07B8B46-60F0-44EF-86F9-9941574B46F2}" destId="{84077260-26B1-4A66-91B9-DA481B3C6B8C}" srcOrd="1" destOrd="0" presId="urn:microsoft.com/office/officeart/2005/8/layout/hierarchy1"/>
    <dgm:cxn modelId="{6B0F5211-D516-4B69-9937-9F6C017EA08C}" type="presParOf" srcId="{84077260-26B1-4A66-91B9-DA481B3C6B8C}" destId="{F5D2C2E7-0DDE-4B33-805F-0E1CC0A427AA}" srcOrd="0" destOrd="0" presId="urn:microsoft.com/office/officeart/2005/8/layout/hierarchy1"/>
    <dgm:cxn modelId="{3B957EC0-CC6C-48CC-8477-25E3B43E916B}" type="presParOf" srcId="{F5D2C2E7-0DDE-4B33-805F-0E1CC0A427AA}" destId="{1597AA64-9FE7-47E8-A86A-95397B600080}" srcOrd="0" destOrd="0" presId="urn:microsoft.com/office/officeart/2005/8/layout/hierarchy1"/>
    <dgm:cxn modelId="{BC98EFDB-4390-4C92-89DE-A8E89E8FC343}" type="presParOf" srcId="{F5D2C2E7-0DDE-4B33-805F-0E1CC0A427AA}" destId="{CFCDBD6A-EAEA-4D87-B0F8-D0EFE87023D3}" srcOrd="1" destOrd="0" presId="urn:microsoft.com/office/officeart/2005/8/layout/hierarchy1"/>
    <dgm:cxn modelId="{DFEB4110-56A2-4248-96C8-28CDA1068350}" type="presParOf" srcId="{84077260-26B1-4A66-91B9-DA481B3C6B8C}" destId="{B42EE11B-D808-46B4-8A7F-B6FFC15319C6}" srcOrd="1" destOrd="0" presId="urn:microsoft.com/office/officeart/2005/8/layout/hierarchy1"/>
    <dgm:cxn modelId="{8AAF349F-68D7-4005-8406-97DA4317DBFF}" type="presParOf" srcId="{C07B8B46-60F0-44EF-86F9-9941574B46F2}" destId="{743338B0-704E-409E-9A81-33B6F177F038}" srcOrd="2" destOrd="0" presId="urn:microsoft.com/office/officeart/2005/8/layout/hierarchy1"/>
    <dgm:cxn modelId="{CA69BB51-AED7-4EB5-B612-166C80AF703B}" type="presParOf" srcId="{C07B8B46-60F0-44EF-86F9-9941574B46F2}" destId="{872F7A35-2E61-48E7-84C1-0EEC4255ABE0}" srcOrd="3" destOrd="0" presId="urn:microsoft.com/office/officeart/2005/8/layout/hierarchy1"/>
    <dgm:cxn modelId="{3799640C-8664-45F2-9DA0-7A031A494654}" type="presParOf" srcId="{872F7A35-2E61-48E7-84C1-0EEC4255ABE0}" destId="{DEFF9AFE-0F04-4248-BBF6-B2C884B3BBAF}" srcOrd="0" destOrd="0" presId="urn:microsoft.com/office/officeart/2005/8/layout/hierarchy1"/>
    <dgm:cxn modelId="{6BB6784A-7036-439D-B9BE-EAF7A038EAAD}" type="presParOf" srcId="{DEFF9AFE-0F04-4248-BBF6-B2C884B3BBAF}" destId="{D41E0950-A4EB-4E1B-BF94-0F6D32476961}" srcOrd="0" destOrd="0" presId="urn:microsoft.com/office/officeart/2005/8/layout/hierarchy1"/>
    <dgm:cxn modelId="{7D82F087-907B-43B6-AD09-59ED12D0A935}" type="presParOf" srcId="{DEFF9AFE-0F04-4248-BBF6-B2C884B3BBAF}" destId="{B5537998-D205-4720-A3E0-454D4F794F9E}" srcOrd="1" destOrd="0" presId="urn:microsoft.com/office/officeart/2005/8/layout/hierarchy1"/>
    <dgm:cxn modelId="{9B0970CA-94BE-4BB8-9C10-B3B60B0988C7}" type="presParOf" srcId="{872F7A35-2E61-48E7-84C1-0EEC4255ABE0}" destId="{A62B09EF-5DD3-435A-AEDE-C785EA8716BA}" srcOrd="1" destOrd="0" presId="urn:microsoft.com/office/officeart/2005/8/layout/hierarchy1"/>
    <dgm:cxn modelId="{3F115E4D-4A29-40DF-B5F1-0CEFC26084B4}" type="presParOf" srcId="{C07B8B46-60F0-44EF-86F9-9941574B46F2}" destId="{070497D5-8F20-425C-9F91-D513FC10A9CB}" srcOrd="4" destOrd="0" presId="urn:microsoft.com/office/officeart/2005/8/layout/hierarchy1"/>
    <dgm:cxn modelId="{1A066723-D2DC-4800-BC8D-91A0EDCC6261}" type="presParOf" srcId="{C07B8B46-60F0-44EF-86F9-9941574B46F2}" destId="{C2DD7907-93D0-4B05-BD2B-979BAB5B3BB1}" srcOrd="5" destOrd="0" presId="urn:microsoft.com/office/officeart/2005/8/layout/hierarchy1"/>
    <dgm:cxn modelId="{EE16600C-5A9B-4658-8A6B-A1B39797EFE7}" type="presParOf" srcId="{C2DD7907-93D0-4B05-BD2B-979BAB5B3BB1}" destId="{B0F5EF24-9A95-47C7-AD54-93F40A15C71E}" srcOrd="0" destOrd="0" presId="urn:microsoft.com/office/officeart/2005/8/layout/hierarchy1"/>
    <dgm:cxn modelId="{9DA0C00B-75B9-40AD-A544-C61145690FD4}" type="presParOf" srcId="{B0F5EF24-9A95-47C7-AD54-93F40A15C71E}" destId="{8095C2CC-9FB3-4728-A778-98304A23CF5B}" srcOrd="0" destOrd="0" presId="urn:microsoft.com/office/officeart/2005/8/layout/hierarchy1"/>
    <dgm:cxn modelId="{67926EA9-B586-48B1-B2C6-06AFE8D1911F}" type="presParOf" srcId="{B0F5EF24-9A95-47C7-AD54-93F40A15C71E}" destId="{B8AEFC93-C937-419F-A4CB-F06F796B990F}" srcOrd="1" destOrd="0" presId="urn:microsoft.com/office/officeart/2005/8/layout/hierarchy1"/>
    <dgm:cxn modelId="{376C9EEE-2A87-47A4-ABBA-FC0D87B3685C}" type="presParOf" srcId="{C2DD7907-93D0-4B05-BD2B-979BAB5B3BB1}" destId="{314651C5-F601-424B-8AB0-D37A5779A477}" srcOrd="1" destOrd="0" presId="urn:microsoft.com/office/officeart/2005/8/layout/hierarchy1"/>
    <dgm:cxn modelId="{67AFDA61-5B6D-4D31-B16F-CC41F9D15960}" type="presParOf" srcId="{C3E989BA-EADE-4329-BA0C-AC77085F7BCE}" destId="{321437B3-B856-4BBA-94AF-F4E4B714A645}" srcOrd="4" destOrd="0" presId="urn:microsoft.com/office/officeart/2005/8/layout/hierarchy1"/>
    <dgm:cxn modelId="{6ACF9AEE-68D0-47C3-BE1F-61A077702E05}" type="presParOf" srcId="{C3E989BA-EADE-4329-BA0C-AC77085F7BCE}" destId="{5D3DEF59-051D-48FA-896A-6865E069FE9E}" srcOrd="5" destOrd="0" presId="urn:microsoft.com/office/officeart/2005/8/layout/hierarchy1"/>
    <dgm:cxn modelId="{53478EC9-3360-49D7-854A-B586B3C6DA55}" type="presParOf" srcId="{5D3DEF59-051D-48FA-896A-6865E069FE9E}" destId="{8364BE22-F217-4FC6-A18F-FC01E93742A5}" srcOrd="0" destOrd="0" presId="urn:microsoft.com/office/officeart/2005/8/layout/hierarchy1"/>
    <dgm:cxn modelId="{80477425-9B4D-4708-A287-DBE4EB9BDD59}" type="presParOf" srcId="{8364BE22-F217-4FC6-A18F-FC01E93742A5}" destId="{A7D0E285-E981-4B75-AFA3-4E4269BCE773}" srcOrd="0" destOrd="0" presId="urn:microsoft.com/office/officeart/2005/8/layout/hierarchy1"/>
    <dgm:cxn modelId="{66DA38D6-F641-45F1-A144-9154C19D7436}" type="presParOf" srcId="{8364BE22-F217-4FC6-A18F-FC01E93742A5}" destId="{0E60C8E0-F66C-491A-950D-2677514A73B6}" srcOrd="1" destOrd="0" presId="urn:microsoft.com/office/officeart/2005/8/layout/hierarchy1"/>
    <dgm:cxn modelId="{115C5340-ED18-42EF-9448-FEA44FD89FBC}" type="presParOf" srcId="{5D3DEF59-051D-48FA-896A-6865E069FE9E}" destId="{6E5E4CA9-C015-4C80-8C3A-5A3AE90BDE60}" srcOrd="1" destOrd="0" presId="urn:microsoft.com/office/officeart/2005/8/layout/hierarchy1"/>
    <dgm:cxn modelId="{0C6E3286-DFF3-47E5-ADA7-EF3437958BFB}" type="presParOf" srcId="{6E5E4CA9-C015-4C80-8C3A-5A3AE90BDE60}" destId="{7A59A918-2F61-4F73-94A6-63BE8AFDFA50}" srcOrd="0" destOrd="0" presId="urn:microsoft.com/office/officeart/2005/8/layout/hierarchy1"/>
    <dgm:cxn modelId="{FE21666B-F324-404C-8477-3C8EB2DDDD8C}" type="presParOf" srcId="{6E5E4CA9-C015-4C80-8C3A-5A3AE90BDE60}" destId="{C66E8D24-81CE-42C8-8AA7-198E2811927E}" srcOrd="1" destOrd="0" presId="urn:microsoft.com/office/officeart/2005/8/layout/hierarchy1"/>
    <dgm:cxn modelId="{49B7CEE5-29E9-4F90-8E89-F157686BEAD6}" type="presParOf" srcId="{C66E8D24-81CE-42C8-8AA7-198E2811927E}" destId="{BC73AFE1-4C5A-421A-AC49-EBE8542C46BF}" srcOrd="0" destOrd="0" presId="urn:microsoft.com/office/officeart/2005/8/layout/hierarchy1"/>
    <dgm:cxn modelId="{9BF126CD-1124-41F8-94F4-D155F433D94B}" type="presParOf" srcId="{BC73AFE1-4C5A-421A-AC49-EBE8542C46BF}" destId="{D4E06145-F6E0-44FE-8071-1B8EF842A01C}" srcOrd="0" destOrd="0" presId="urn:microsoft.com/office/officeart/2005/8/layout/hierarchy1"/>
    <dgm:cxn modelId="{BA8A9BF2-8FC3-4B48-96E6-F6A59B29AF22}" type="presParOf" srcId="{BC73AFE1-4C5A-421A-AC49-EBE8542C46BF}" destId="{CFECD582-FF38-4A88-B146-F470A38786F7}" srcOrd="1" destOrd="0" presId="urn:microsoft.com/office/officeart/2005/8/layout/hierarchy1"/>
    <dgm:cxn modelId="{23B3C06C-AF06-4230-87AF-D6211D0A0567}" type="presParOf" srcId="{C66E8D24-81CE-42C8-8AA7-198E2811927E}" destId="{A7B9253E-41CA-45B9-970C-4D2A29C40DDF}" srcOrd="1" destOrd="0" presId="urn:microsoft.com/office/officeart/2005/8/layout/hierarchy1"/>
    <dgm:cxn modelId="{D1B21C96-EDCA-4AD9-B6E8-5787905599E7}" type="presParOf" srcId="{6E5E4CA9-C015-4C80-8C3A-5A3AE90BDE60}" destId="{251F244C-67BA-4118-B888-9645A6900D24}" srcOrd="2" destOrd="0" presId="urn:microsoft.com/office/officeart/2005/8/layout/hierarchy1"/>
    <dgm:cxn modelId="{FBBDA341-1120-4C0F-9982-22F99066748B}" type="presParOf" srcId="{6E5E4CA9-C015-4C80-8C3A-5A3AE90BDE60}" destId="{EA9D3D99-8EAC-4677-8B68-7A03A3266508}" srcOrd="3" destOrd="0" presId="urn:microsoft.com/office/officeart/2005/8/layout/hierarchy1"/>
    <dgm:cxn modelId="{A3827527-BC95-4922-96AD-2980FF141B5A}" type="presParOf" srcId="{EA9D3D99-8EAC-4677-8B68-7A03A3266508}" destId="{5B3EB31C-7BB2-4F59-9442-47333A0F3160}" srcOrd="0" destOrd="0" presId="urn:microsoft.com/office/officeart/2005/8/layout/hierarchy1"/>
    <dgm:cxn modelId="{D8443F83-C464-4D3B-A45B-D530E1AE89A1}" type="presParOf" srcId="{5B3EB31C-7BB2-4F59-9442-47333A0F3160}" destId="{AA7AEEC2-5A08-4F36-85DB-2900989B0FC9}" srcOrd="0" destOrd="0" presId="urn:microsoft.com/office/officeart/2005/8/layout/hierarchy1"/>
    <dgm:cxn modelId="{3DD10850-CA55-41F9-AFE9-76E003024C93}" type="presParOf" srcId="{5B3EB31C-7BB2-4F59-9442-47333A0F3160}" destId="{58385B97-2A4F-4DFB-A70F-1E60F6C11887}" srcOrd="1" destOrd="0" presId="urn:microsoft.com/office/officeart/2005/8/layout/hierarchy1"/>
    <dgm:cxn modelId="{DD0F775B-E300-4940-BB7A-73216C2B27A0}" type="presParOf" srcId="{EA9D3D99-8EAC-4677-8B68-7A03A3266508}" destId="{E7474AAE-AF76-4F14-A2D7-B7C19856C868}" srcOrd="1" destOrd="0" presId="urn:microsoft.com/office/officeart/2005/8/layout/hierarchy1"/>
    <dgm:cxn modelId="{530C820B-0526-4078-AA39-CBCAB3A71D8F}" type="presParOf" srcId="{C3E989BA-EADE-4329-BA0C-AC77085F7BCE}" destId="{7176F0A1-F3FD-40D0-A87A-52788B27946C}" srcOrd="6" destOrd="0" presId="urn:microsoft.com/office/officeart/2005/8/layout/hierarchy1"/>
    <dgm:cxn modelId="{7D43B09A-E299-4EF0-9DE9-362D99CB21A8}" type="presParOf" srcId="{C3E989BA-EADE-4329-BA0C-AC77085F7BCE}" destId="{F6340316-718B-4DD5-901B-87CA41AC69DA}" srcOrd="7" destOrd="0" presId="urn:microsoft.com/office/officeart/2005/8/layout/hierarchy1"/>
    <dgm:cxn modelId="{9D3841B2-FAB8-44FD-B2A8-11BF97B8EF04}" type="presParOf" srcId="{F6340316-718B-4DD5-901B-87CA41AC69DA}" destId="{A84C72D7-485D-4A41-8856-DC3384731BDE}" srcOrd="0" destOrd="0" presId="urn:microsoft.com/office/officeart/2005/8/layout/hierarchy1"/>
    <dgm:cxn modelId="{E339C7F9-835E-41B8-BD7E-B6B664E9861D}" type="presParOf" srcId="{A84C72D7-485D-4A41-8856-DC3384731BDE}" destId="{B002D62C-2C91-4FD7-9DDE-5F06A2D24D09}" srcOrd="0" destOrd="0" presId="urn:microsoft.com/office/officeart/2005/8/layout/hierarchy1"/>
    <dgm:cxn modelId="{914237E4-B0A4-49B8-B38F-B2DB9F5E0DF9}" type="presParOf" srcId="{A84C72D7-485D-4A41-8856-DC3384731BDE}" destId="{DF802432-CAF0-4386-93C2-6BB52C123EFD}" srcOrd="1" destOrd="0" presId="urn:microsoft.com/office/officeart/2005/8/layout/hierarchy1"/>
    <dgm:cxn modelId="{E396A17B-F3B0-4DC2-B50C-A747DBA31F97}" type="presParOf" srcId="{F6340316-718B-4DD5-901B-87CA41AC69DA}" destId="{5C48C78B-7F05-467A-9E09-8D353B104F89}" srcOrd="1" destOrd="0" presId="urn:microsoft.com/office/officeart/2005/8/layout/hierarchy1"/>
    <dgm:cxn modelId="{9C866CA7-B8F5-4AD2-BB59-7E806DF377D8}" type="presParOf" srcId="{C3E989BA-EADE-4329-BA0C-AC77085F7BCE}" destId="{0CCC1E31-DC54-417E-82EF-685339F87B41}" srcOrd="8" destOrd="0" presId="urn:microsoft.com/office/officeart/2005/8/layout/hierarchy1"/>
    <dgm:cxn modelId="{C70E6341-4369-416E-9059-278FF0CA5FFC}" type="presParOf" srcId="{C3E989BA-EADE-4329-BA0C-AC77085F7BCE}" destId="{882937D6-C30A-471E-8C00-A1C629164C1A}" srcOrd="9" destOrd="0" presId="urn:microsoft.com/office/officeart/2005/8/layout/hierarchy1"/>
    <dgm:cxn modelId="{0D25AA2F-03BC-484A-B909-7D62366EA123}" type="presParOf" srcId="{882937D6-C30A-471E-8C00-A1C629164C1A}" destId="{6EBE4D03-2E46-4341-B729-09B436D0CC1D}" srcOrd="0" destOrd="0" presId="urn:microsoft.com/office/officeart/2005/8/layout/hierarchy1"/>
    <dgm:cxn modelId="{9F152C3B-091D-4F33-AA49-2B458E37DA2E}" type="presParOf" srcId="{6EBE4D03-2E46-4341-B729-09B436D0CC1D}" destId="{57174F6A-4F9C-48A7-9B74-D4DA9B211499}" srcOrd="0" destOrd="0" presId="urn:microsoft.com/office/officeart/2005/8/layout/hierarchy1"/>
    <dgm:cxn modelId="{972393E6-F474-4915-ABFB-FF78A555CD50}" type="presParOf" srcId="{6EBE4D03-2E46-4341-B729-09B436D0CC1D}" destId="{3A513E8C-616F-4165-9025-060354B22D69}" srcOrd="1" destOrd="0" presId="urn:microsoft.com/office/officeart/2005/8/layout/hierarchy1"/>
    <dgm:cxn modelId="{D138E91C-A66A-4968-A6EE-C99E62C0BB80}" type="presParOf" srcId="{882937D6-C30A-471E-8C00-A1C629164C1A}" destId="{AF62221F-80B9-41B0-8045-0D8399CF972C}" srcOrd="1" destOrd="0" presId="urn:microsoft.com/office/officeart/2005/8/layout/hierarchy1"/>
    <dgm:cxn modelId="{716989E0-0888-47B5-9099-45F608840B6C}" type="presParOf" srcId="{AF62221F-80B9-41B0-8045-0D8399CF972C}" destId="{40548492-1D06-462D-96DA-B90A6DD764B1}" srcOrd="0" destOrd="0" presId="urn:microsoft.com/office/officeart/2005/8/layout/hierarchy1"/>
    <dgm:cxn modelId="{C3A767DC-37E1-490C-BDE5-8C16F01A113C}" type="presParOf" srcId="{AF62221F-80B9-41B0-8045-0D8399CF972C}" destId="{774FA169-AEC6-4411-BBE8-77C81604CD51}" srcOrd="1" destOrd="0" presId="urn:microsoft.com/office/officeart/2005/8/layout/hierarchy1"/>
    <dgm:cxn modelId="{562E0CF4-CDDD-4D9F-84F0-2D5340C8FE9A}" type="presParOf" srcId="{774FA169-AEC6-4411-BBE8-77C81604CD51}" destId="{9EA78291-97D4-4AFE-8476-1BE4AC455EB3}" srcOrd="0" destOrd="0" presId="urn:microsoft.com/office/officeart/2005/8/layout/hierarchy1"/>
    <dgm:cxn modelId="{EF65FA39-C817-444D-8AE2-FF24BFE9C26A}" type="presParOf" srcId="{9EA78291-97D4-4AFE-8476-1BE4AC455EB3}" destId="{2F3F69C1-0F25-4935-A2C2-E21089D63F77}" srcOrd="0" destOrd="0" presId="urn:microsoft.com/office/officeart/2005/8/layout/hierarchy1"/>
    <dgm:cxn modelId="{0DF83982-F428-46CA-B336-722C0F5EBCCD}" type="presParOf" srcId="{9EA78291-97D4-4AFE-8476-1BE4AC455EB3}" destId="{A901CF5D-FD9A-401F-896B-7468882012F1}" srcOrd="1" destOrd="0" presId="urn:microsoft.com/office/officeart/2005/8/layout/hierarchy1"/>
    <dgm:cxn modelId="{3C271F24-E3E1-40E2-B0F6-3F7B1238498F}" type="presParOf" srcId="{774FA169-AEC6-4411-BBE8-77C81604CD51}" destId="{0CDA3B51-2D6D-41B9-91E0-C76CEC74BBAF}" srcOrd="1" destOrd="0" presId="urn:microsoft.com/office/officeart/2005/8/layout/hierarchy1"/>
    <dgm:cxn modelId="{C4F25499-E2EA-4B38-9353-9F77988C4DE7}" type="presParOf" srcId="{AF62221F-80B9-41B0-8045-0D8399CF972C}" destId="{7A3463D9-600C-4482-B928-241E721BF750}" srcOrd="2" destOrd="0" presId="urn:microsoft.com/office/officeart/2005/8/layout/hierarchy1"/>
    <dgm:cxn modelId="{B61B40A7-7900-4B82-96F1-4D3F4224EAA5}" type="presParOf" srcId="{AF62221F-80B9-41B0-8045-0D8399CF972C}" destId="{29069B50-28C8-4AAA-8550-01A69A64883A}" srcOrd="3" destOrd="0" presId="urn:microsoft.com/office/officeart/2005/8/layout/hierarchy1"/>
    <dgm:cxn modelId="{3AA78CB3-1005-4242-A12B-C6D261A7EE59}" type="presParOf" srcId="{29069B50-28C8-4AAA-8550-01A69A64883A}" destId="{BBD7887C-42E4-4F3E-9E8C-D4C9F5A2B512}" srcOrd="0" destOrd="0" presId="urn:microsoft.com/office/officeart/2005/8/layout/hierarchy1"/>
    <dgm:cxn modelId="{0605CD34-055F-4C59-A683-1AEC8AC05F49}" type="presParOf" srcId="{BBD7887C-42E4-4F3E-9E8C-D4C9F5A2B512}" destId="{B68375AD-AAE4-4B3F-82A3-4A84832E77C9}" srcOrd="0" destOrd="0" presId="urn:microsoft.com/office/officeart/2005/8/layout/hierarchy1"/>
    <dgm:cxn modelId="{0449B69D-F480-4296-98CA-FFBCEB3E9CC5}" type="presParOf" srcId="{BBD7887C-42E4-4F3E-9E8C-D4C9F5A2B512}" destId="{863EC26D-0315-48F8-A894-2494058B5834}" srcOrd="1" destOrd="0" presId="urn:microsoft.com/office/officeart/2005/8/layout/hierarchy1"/>
    <dgm:cxn modelId="{70F2ED29-AB6A-4C4A-A4C6-FDC54D19349D}" type="presParOf" srcId="{29069B50-28C8-4AAA-8550-01A69A64883A}" destId="{06B73DAF-6697-4174-A845-3E89591AB03B}" srcOrd="1" destOrd="0" presId="urn:microsoft.com/office/officeart/2005/8/layout/hierarchy1"/>
    <dgm:cxn modelId="{9746D5C4-7AE4-4570-93A1-20B11A7CD471}" type="presParOf" srcId="{AF62221F-80B9-41B0-8045-0D8399CF972C}" destId="{A1F32F14-2107-43EA-9840-8522194DBC83}" srcOrd="4" destOrd="0" presId="urn:microsoft.com/office/officeart/2005/8/layout/hierarchy1"/>
    <dgm:cxn modelId="{20976B1D-7E7C-43AC-9655-034852D11810}" type="presParOf" srcId="{AF62221F-80B9-41B0-8045-0D8399CF972C}" destId="{45E40967-0062-449A-BECF-487384059D91}" srcOrd="5" destOrd="0" presId="urn:microsoft.com/office/officeart/2005/8/layout/hierarchy1"/>
    <dgm:cxn modelId="{EEF25638-308B-4C95-8493-7A9F336F00FD}" type="presParOf" srcId="{45E40967-0062-449A-BECF-487384059D91}" destId="{D5F2773E-0C64-4997-AA0C-7D1D0BC80AE6}" srcOrd="0" destOrd="0" presId="urn:microsoft.com/office/officeart/2005/8/layout/hierarchy1"/>
    <dgm:cxn modelId="{33EB52BA-A1B6-47CD-AC6B-79E42A3429A2}" type="presParOf" srcId="{D5F2773E-0C64-4997-AA0C-7D1D0BC80AE6}" destId="{043F56AE-E445-4430-81FD-A62A7F5C4371}" srcOrd="0" destOrd="0" presId="urn:microsoft.com/office/officeart/2005/8/layout/hierarchy1"/>
    <dgm:cxn modelId="{BB405090-9037-4B74-8EC7-1DA13AA71B4C}" type="presParOf" srcId="{D5F2773E-0C64-4997-AA0C-7D1D0BC80AE6}" destId="{C2E98136-0A97-4E4D-A930-FF3A2782F888}" srcOrd="1" destOrd="0" presId="urn:microsoft.com/office/officeart/2005/8/layout/hierarchy1"/>
    <dgm:cxn modelId="{AA64919B-A8D7-4FD8-A688-297C7344464F}" type="presParOf" srcId="{45E40967-0062-449A-BECF-487384059D91}" destId="{FDFFA7F0-4E5E-4465-81DC-60E1BDCD502F}" srcOrd="1" destOrd="0" presId="urn:microsoft.com/office/officeart/2005/8/layout/hierarchy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1BF88D-F5D8-4C4E-BCFE-2046C1C71066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63E5DA2-328B-4A58-ADDB-2005B3EE837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chemeClr val="accent3">
                  <a:lumMod val="50000"/>
                </a:schemeClr>
              </a:solidFill>
            </a:rPr>
            <a:t>Проектный этап</a:t>
          </a:r>
          <a:r>
            <a:rPr lang="ru-RU" b="0" dirty="0"/>
            <a:t>: подготовка сценария мероприятия и создание рекламного листа, содержащего </a:t>
          </a:r>
          <a:r>
            <a:rPr lang="ru-RU" b="0" dirty="0" smtClean="0"/>
            <a:t>девиз, </a:t>
          </a:r>
          <a:r>
            <a:rPr lang="ru-RU" b="0" dirty="0"/>
            <a:t>план, сроки проведения данного мероприятия, указываются организаторы.</a:t>
          </a:r>
        </a:p>
      </dgm:t>
    </dgm:pt>
    <dgm:pt modelId="{23F0F0DC-EAD6-4464-85CF-FD211AE91C19}" type="parTrans" cxnId="{19C78E82-5D14-4992-ACBA-69C65100C549}">
      <dgm:prSet/>
      <dgm:spPr/>
      <dgm:t>
        <a:bodyPr/>
        <a:lstStyle/>
        <a:p>
          <a:endParaRPr lang="ru-RU" b="0"/>
        </a:p>
      </dgm:t>
    </dgm:pt>
    <dgm:pt modelId="{F09BDA35-CD3D-44CC-A44A-439A416FBD10}" type="sibTrans" cxnId="{19C78E82-5D14-4992-ACBA-69C65100C549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endParaRPr lang="ru-RU" b="0"/>
        </a:p>
      </dgm:t>
    </dgm:pt>
    <dgm:pt modelId="{B5CB91E0-7825-40F1-8D3B-0AB8818CAFB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chemeClr val="accent3">
                  <a:lumMod val="50000"/>
                </a:schemeClr>
              </a:solidFill>
            </a:rPr>
            <a:t>Организационный этап</a:t>
          </a:r>
          <a:r>
            <a:rPr lang="ru-RU" b="0" dirty="0"/>
            <a:t>: подготовка мероприятия </a:t>
          </a:r>
          <a:r>
            <a:rPr lang="ru-RU" b="0" dirty="0" err="1"/>
            <a:t>организаторами+поправки</a:t>
          </a:r>
          <a:r>
            <a:rPr lang="ru-RU" b="0" dirty="0"/>
            <a:t>, вносимые другими учащимися после ознакомления с рекламным листом.</a:t>
          </a:r>
        </a:p>
      </dgm:t>
    </dgm:pt>
    <dgm:pt modelId="{68B85EF5-8AF8-499B-B080-7047CC8DFB1A}" type="parTrans" cxnId="{19F3560A-B8DE-4CB0-9DDF-EEF802795BC6}">
      <dgm:prSet/>
      <dgm:spPr/>
      <dgm:t>
        <a:bodyPr/>
        <a:lstStyle/>
        <a:p>
          <a:endParaRPr lang="ru-RU" b="0"/>
        </a:p>
      </dgm:t>
    </dgm:pt>
    <dgm:pt modelId="{263FBB92-7A3C-4257-9633-B4116E9A7ADC}" type="sibTrans" cxnId="{19F3560A-B8DE-4CB0-9DDF-EEF802795BC6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endParaRPr lang="ru-RU" b="0"/>
        </a:p>
      </dgm:t>
    </dgm:pt>
    <dgm:pt modelId="{481F096D-DCA5-4C3F-B0ED-280399091D1B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chemeClr val="accent3">
                  <a:lumMod val="50000"/>
                </a:schemeClr>
              </a:solidFill>
            </a:rPr>
            <a:t>Основной этап</a:t>
          </a:r>
          <a:r>
            <a:rPr lang="ru-RU" b="0" dirty="0"/>
            <a:t>: проведение мероприятия.</a:t>
          </a:r>
        </a:p>
      </dgm:t>
    </dgm:pt>
    <dgm:pt modelId="{D5252A44-C72A-4AC7-933F-6E3F5B431F5A}" type="parTrans" cxnId="{F6D61612-95BB-49DF-BFC5-627AA822867C}">
      <dgm:prSet/>
      <dgm:spPr/>
      <dgm:t>
        <a:bodyPr/>
        <a:lstStyle/>
        <a:p>
          <a:endParaRPr lang="ru-RU" b="0"/>
        </a:p>
      </dgm:t>
    </dgm:pt>
    <dgm:pt modelId="{1F98C36A-026A-43BD-9C87-877BAC30EC42}" type="sibTrans" cxnId="{F6D61612-95BB-49DF-BFC5-627AA822867C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endParaRPr lang="ru-RU" b="0"/>
        </a:p>
      </dgm:t>
    </dgm:pt>
    <dgm:pt modelId="{BD1A586D-86B9-4448-BC65-2AA9C5FFC0E3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chemeClr val="accent3">
                  <a:lumMod val="50000"/>
                </a:schemeClr>
              </a:solidFill>
            </a:rPr>
            <a:t>Аналитический этап</a:t>
          </a:r>
          <a:r>
            <a:rPr lang="ru-RU" b="0" dirty="0"/>
            <a:t>: коллективный анализ мероприятия и подведение </a:t>
          </a:r>
          <a:r>
            <a:rPr lang="ru-RU" b="0" dirty="0" smtClean="0"/>
            <a:t>итогов, поощрение.</a:t>
          </a:r>
          <a:endParaRPr lang="ru-RU" b="0" dirty="0"/>
        </a:p>
      </dgm:t>
    </dgm:pt>
    <dgm:pt modelId="{264B2D81-DF43-477A-82A1-2A1BAADEC99D}" type="parTrans" cxnId="{7D116185-4630-4ADD-829B-510F7901F22E}">
      <dgm:prSet/>
      <dgm:spPr/>
      <dgm:t>
        <a:bodyPr/>
        <a:lstStyle/>
        <a:p>
          <a:endParaRPr lang="ru-RU" b="0"/>
        </a:p>
      </dgm:t>
    </dgm:pt>
    <dgm:pt modelId="{ECDE9F0F-0019-4D7F-9AFE-E627930DBC70}" type="sibTrans" cxnId="{7D116185-4630-4ADD-829B-510F7901F22E}">
      <dgm:prSet/>
      <dgm:spPr/>
      <dgm:t>
        <a:bodyPr/>
        <a:lstStyle/>
        <a:p>
          <a:endParaRPr lang="ru-RU" b="0"/>
        </a:p>
      </dgm:t>
    </dgm:pt>
    <dgm:pt modelId="{11AB088D-7B67-4BC0-BBC0-29DE50683615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b="0"/>
        </a:p>
      </dgm:t>
    </dgm:pt>
    <dgm:pt modelId="{34380AE1-9C15-4E2C-9281-C74975C52387}" type="parTrans" cxnId="{3FEBCE49-487B-433E-8110-DD31FE553881}">
      <dgm:prSet/>
      <dgm:spPr/>
      <dgm:t>
        <a:bodyPr/>
        <a:lstStyle/>
        <a:p>
          <a:endParaRPr lang="ru-RU" b="0"/>
        </a:p>
      </dgm:t>
    </dgm:pt>
    <dgm:pt modelId="{F2997F45-2766-41D7-81C3-5900E825C522}" type="sibTrans" cxnId="{3FEBCE49-487B-433E-8110-DD31FE553881}">
      <dgm:prSet/>
      <dgm:spPr/>
      <dgm:t>
        <a:bodyPr/>
        <a:lstStyle/>
        <a:p>
          <a:endParaRPr lang="ru-RU" b="0"/>
        </a:p>
      </dgm:t>
    </dgm:pt>
    <dgm:pt modelId="{0B4305C2-60D8-40A9-8FB2-5D7A7B8E8B07}" type="pres">
      <dgm:prSet presAssocID="{551BF88D-F5D8-4C4E-BCFE-2046C1C7106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077570-1CF2-4A41-8C71-C172A0782BC6}" type="pres">
      <dgm:prSet presAssocID="{551BF88D-F5D8-4C4E-BCFE-2046C1C71066}" presName="dummyMaxCanvas" presStyleCnt="0">
        <dgm:presLayoutVars/>
      </dgm:prSet>
      <dgm:spPr/>
    </dgm:pt>
    <dgm:pt modelId="{16AA4AFA-218D-4521-8614-7AA18CAA2385}" type="pres">
      <dgm:prSet presAssocID="{551BF88D-F5D8-4C4E-BCFE-2046C1C71066}" presName="FourNodes_1" presStyleLbl="node1" presStyleIdx="0" presStyleCnt="4" custLinFactNeighborX="-434" custLinFactNeighborY="-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630A4-E6E0-4CFC-97E3-8181A4987A47}" type="pres">
      <dgm:prSet presAssocID="{551BF88D-F5D8-4C4E-BCFE-2046C1C7106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3BC20-6F77-403A-A8D2-856961DCFCE4}" type="pres">
      <dgm:prSet presAssocID="{551BF88D-F5D8-4C4E-BCFE-2046C1C71066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E35FB-B33C-44B3-9E25-3641FB0AF1BF}" type="pres">
      <dgm:prSet presAssocID="{551BF88D-F5D8-4C4E-BCFE-2046C1C7106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75324-5746-496D-B02D-3FD95FB009DA}" type="pres">
      <dgm:prSet presAssocID="{551BF88D-F5D8-4C4E-BCFE-2046C1C7106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44D09-F7FF-4E1C-AD0B-509DF606416E}" type="pres">
      <dgm:prSet presAssocID="{551BF88D-F5D8-4C4E-BCFE-2046C1C7106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0E8BC-28BE-4F4A-86DF-96351F83CB31}" type="pres">
      <dgm:prSet presAssocID="{551BF88D-F5D8-4C4E-BCFE-2046C1C7106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67245-B263-43C2-9871-3E486384FE29}" type="pres">
      <dgm:prSet presAssocID="{551BF88D-F5D8-4C4E-BCFE-2046C1C7106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FE9E3-7C31-4ABC-B739-203DEC8D95BD}" type="pres">
      <dgm:prSet presAssocID="{551BF88D-F5D8-4C4E-BCFE-2046C1C7106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0E16B-7DC6-4B6C-AECF-89D92254C46A}" type="pres">
      <dgm:prSet presAssocID="{551BF88D-F5D8-4C4E-BCFE-2046C1C7106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6903F-8619-4541-A8A5-50CC72EBED0A}" type="pres">
      <dgm:prSet presAssocID="{551BF88D-F5D8-4C4E-BCFE-2046C1C7106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43BB7A-E2F7-42BC-8E3C-91EB3D60907A}" type="presOf" srcId="{481F096D-DCA5-4C3F-B0ED-280399091D1B}" destId="{BB10E16B-7DC6-4B6C-AECF-89D92254C46A}" srcOrd="1" destOrd="0" presId="urn:microsoft.com/office/officeart/2005/8/layout/vProcess5"/>
    <dgm:cxn modelId="{7D116185-4630-4ADD-829B-510F7901F22E}" srcId="{551BF88D-F5D8-4C4E-BCFE-2046C1C71066}" destId="{BD1A586D-86B9-4448-BC65-2AA9C5FFC0E3}" srcOrd="3" destOrd="0" parTransId="{264B2D81-DF43-477A-82A1-2A1BAADEC99D}" sibTransId="{ECDE9F0F-0019-4D7F-9AFE-E627930DBC70}"/>
    <dgm:cxn modelId="{83B8BE77-3C08-4B28-91E9-B7166F04788E}" type="presOf" srcId="{263FBB92-7A3C-4257-9633-B4116E9A7ADC}" destId="{32A44D09-F7FF-4E1C-AD0B-509DF606416E}" srcOrd="0" destOrd="0" presId="urn:microsoft.com/office/officeart/2005/8/layout/vProcess5"/>
    <dgm:cxn modelId="{757757D5-2AF7-4401-8CEE-336700CD842B}" type="presOf" srcId="{963E5DA2-328B-4A58-ADDB-2005B3EE8372}" destId="{07F67245-B263-43C2-9871-3E486384FE29}" srcOrd="1" destOrd="0" presId="urn:microsoft.com/office/officeart/2005/8/layout/vProcess5"/>
    <dgm:cxn modelId="{8253ED12-6C49-4EFF-BF34-A74530B4F39D}" type="presOf" srcId="{1F98C36A-026A-43BD-9C87-877BAC30EC42}" destId="{3440E8BC-28BE-4F4A-86DF-96351F83CB31}" srcOrd="0" destOrd="0" presId="urn:microsoft.com/office/officeart/2005/8/layout/vProcess5"/>
    <dgm:cxn modelId="{C9157E09-8E7F-404D-BAD1-A116C816F6BE}" type="presOf" srcId="{481F096D-DCA5-4C3F-B0ED-280399091D1B}" destId="{93A3BC20-6F77-403A-A8D2-856961DCFCE4}" srcOrd="0" destOrd="0" presId="urn:microsoft.com/office/officeart/2005/8/layout/vProcess5"/>
    <dgm:cxn modelId="{19F3560A-B8DE-4CB0-9DDF-EEF802795BC6}" srcId="{551BF88D-F5D8-4C4E-BCFE-2046C1C71066}" destId="{B5CB91E0-7825-40F1-8D3B-0AB8818CAFBC}" srcOrd="1" destOrd="0" parTransId="{68B85EF5-8AF8-499B-B080-7047CC8DFB1A}" sibTransId="{263FBB92-7A3C-4257-9633-B4116E9A7ADC}"/>
    <dgm:cxn modelId="{645251A1-FA06-41A7-9FD3-29DB71F0AB43}" type="presOf" srcId="{B5CB91E0-7825-40F1-8D3B-0AB8818CAFBC}" destId="{CCA630A4-E6E0-4CFC-97E3-8181A4987A47}" srcOrd="0" destOrd="0" presId="urn:microsoft.com/office/officeart/2005/8/layout/vProcess5"/>
    <dgm:cxn modelId="{5125E1F5-21A3-4C40-93EF-DCF5878F7148}" type="presOf" srcId="{F09BDA35-CD3D-44CC-A44A-439A416FBD10}" destId="{2A975324-5746-496D-B02D-3FD95FB009DA}" srcOrd="0" destOrd="0" presId="urn:microsoft.com/office/officeart/2005/8/layout/vProcess5"/>
    <dgm:cxn modelId="{969B9EE5-AAA9-43CF-9CAE-9B0835DA7FE0}" type="presOf" srcId="{BD1A586D-86B9-4448-BC65-2AA9C5FFC0E3}" destId="{F436903F-8619-4541-A8A5-50CC72EBED0A}" srcOrd="1" destOrd="0" presId="urn:microsoft.com/office/officeart/2005/8/layout/vProcess5"/>
    <dgm:cxn modelId="{F6D61612-95BB-49DF-BFC5-627AA822867C}" srcId="{551BF88D-F5D8-4C4E-BCFE-2046C1C71066}" destId="{481F096D-DCA5-4C3F-B0ED-280399091D1B}" srcOrd="2" destOrd="0" parTransId="{D5252A44-C72A-4AC7-933F-6E3F5B431F5A}" sibTransId="{1F98C36A-026A-43BD-9C87-877BAC30EC42}"/>
    <dgm:cxn modelId="{3FEBCE49-487B-433E-8110-DD31FE553881}" srcId="{BD1A586D-86B9-4448-BC65-2AA9C5FFC0E3}" destId="{11AB088D-7B67-4BC0-BBC0-29DE50683615}" srcOrd="0" destOrd="0" parTransId="{34380AE1-9C15-4E2C-9281-C74975C52387}" sibTransId="{F2997F45-2766-41D7-81C3-5900E825C522}"/>
    <dgm:cxn modelId="{AB334CAB-D0AA-4C34-B70F-671558EDD5F9}" type="presOf" srcId="{963E5DA2-328B-4A58-ADDB-2005B3EE8372}" destId="{16AA4AFA-218D-4521-8614-7AA18CAA2385}" srcOrd="0" destOrd="0" presId="urn:microsoft.com/office/officeart/2005/8/layout/vProcess5"/>
    <dgm:cxn modelId="{9E2457FC-1BDA-4A74-BCB4-F39674CE494F}" type="presOf" srcId="{551BF88D-F5D8-4C4E-BCFE-2046C1C71066}" destId="{0B4305C2-60D8-40A9-8FB2-5D7A7B8E8B07}" srcOrd="0" destOrd="0" presId="urn:microsoft.com/office/officeart/2005/8/layout/vProcess5"/>
    <dgm:cxn modelId="{D62CBF3B-3E56-46E1-8B7E-9F53DD09F96C}" type="presOf" srcId="{BD1A586D-86B9-4448-BC65-2AA9C5FFC0E3}" destId="{32AE35FB-B33C-44B3-9E25-3641FB0AF1BF}" srcOrd="0" destOrd="0" presId="urn:microsoft.com/office/officeart/2005/8/layout/vProcess5"/>
    <dgm:cxn modelId="{E6D0A56A-10D2-47D5-90F8-229B169612B2}" type="presOf" srcId="{11AB088D-7B67-4BC0-BBC0-29DE50683615}" destId="{F436903F-8619-4541-A8A5-50CC72EBED0A}" srcOrd="1" destOrd="1" presId="urn:microsoft.com/office/officeart/2005/8/layout/vProcess5"/>
    <dgm:cxn modelId="{19C78E82-5D14-4992-ACBA-69C65100C549}" srcId="{551BF88D-F5D8-4C4E-BCFE-2046C1C71066}" destId="{963E5DA2-328B-4A58-ADDB-2005B3EE8372}" srcOrd="0" destOrd="0" parTransId="{23F0F0DC-EAD6-4464-85CF-FD211AE91C19}" sibTransId="{F09BDA35-CD3D-44CC-A44A-439A416FBD10}"/>
    <dgm:cxn modelId="{115D90DB-044F-41A3-BD8F-3DB4CB4CAB60}" type="presOf" srcId="{11AB088D-7B67-4BC0-BBC0-29DE50683615}" destId="{32AE35FB-B33C-44B3-9E25-3641FB0AF1BF}" srcOrd="0" destOrd="1" presId="urn:microsoft.com/office/officeart/2005/8/layout/vProcess5"/>
    <dgm:cxn modelId="{32678F38-E236-45EB-88ED-315F35552927}" type="presOf" srcId="{B5CB91E0-7825-40F1-8D3B-0AB8818CAFBC}" destId="{EA4FE9E3-7C31-4ABC-B739-203DEC8D95BD}" srcOrd="1" destOrd="0" presId="urn:microsoft.com/office/officeart/2005/8/layout/vProcess5"/>
    <dgm:cxn modelId="{FC30ECAF-D7CC-4AF8-ADB3-D884D6ECAE54}" type="presParOf" srcId="{0B4305C2-60D8-40A9-8FB2-5D7A7B8E8B07}" destId="{76077570-1CF2-4A41-8C71-C172A0782BC6}" srcOrd="0" destOrd="0" presId="urn:microsoft.com/office/officeart/2005/8/layout/vProcess5"/>
    <dgm:cxn modelId="{F72CC6D5-3F1F-4229-86BB-1FABF07AB38C}" type="presParOf" srcId="{0B4305C2-60D8-40A9-8FB2-5D7A7B8E8B07}" destId="{16AA4AFA-218D-4521-8614-7AA18CAA2385}" srcOrd="1" destOrd="0" presId="urn:microsoft.com/office/officeart/2005/8/layout/vProcess5"/>
    <dgm:cxn modelId="{7251FBB2-4A20-4161-9D56-67D454C98B9F}" type="presParOf" srcId="{0B4305C2-60D8-40A9-8FB2-5D7A7B8E8B07}" destId="{CCA630A4-E6E0-4CFC-97E3-8181A4987A47}" srcOrd="2" destOrd="0" presId="urn:microsoft.com/office/officeart/2005/8/layout/vProcess5"/>
    <dgm:cxn modelId="{46CDE424-3A1B-4B78-AC07-02460FB5D4FD}" type="presParOf" srcId="{0B4305C2-60D8-40A9-8FB2-5D7A7B8E8B07}" destId="{93A3BC20-6F77-403A-A8D2-856961DCFCE4}" srcOrd="3" destOrd="0" presId="urn:microsoft.com/office/officeart/2005/8/layout/vProcess5"/>
    <dgm:cxn modelId="{BDB269A7-4300-44A5-9307-EFDE302989DD}" type="presParOf" srcId="{0B4305C2-60D8-40A9-8FB2-5D7A7B8E8B07}" destId="{32AE35FB-B33C-44B3-9E25-3641FB0AF1BF}" srcOrd="4" destOrd="0" presId="urn:microsoft.com/office/officeart/2005/8/layout/vProcess5"/>
    <dgm:cxn modelId="{13806924-4F7C-45D5-BE16-AA3D9456E034}" type="presParOf" srcId="{0B4305C2-60D8-40A9-8FB2-5D7A7B8E8B07}" destId="{2A975324-5746-496D-B02D-3FD95FB009DA}" srcOrd="5" destOrd="0" presId="urn:microsoft.com/office/officeart/2005/8/layout/vProcess5"/>
    <dgm:cxn modelId="{2DC2BB1A-E58E-4A38-B8CC-85CE0916015A}" type="presParOf" srcId="{0B4305C2-60D8-40A9-8FB2-5D7A7B8E8B07}" destId="{32A44D09-F7FF-4E1C-AD0B-509DF606416E}" srcOrd="6" destOrd="0" presId="urn:microsoft.com/office/officeart/2005/8/layout/vProcess5"/>
    <dgm:cxn modelId="{99F02B93-3B64-461E-8B0C-19EB12C00CB0}" type="presParOf" srcId="{0B4305C2-60D8-40A9-8FB2-5D7A7B8E8B07}" destId="{3440E8BC-28BE-4F4A-86DF-96351F83CB31}" srcOrd="7" destOrd="0" presId="urn:microsoft.com/office/officeart/2005/8/layout/vProcess5"/>
    <dgm:cxn modelId="{17D0CC80-79F9-4F89-A399-8B9D2333BD62}" type="presParOf" srcId="{0B4305C2-60D8-40A9-8FB2-5D7A7B8E8B07}" destId="{07F67245-B263-43C2-9871-3E486384FE29}" srcOrd="8" destOrd="0" presId="urn:microsoft.com/office/officeart/2005/8/layout/vProcess5"/>
    <dgm:cxn modelId="{788BBFC9-9C53-4FCA-B191-9C1EE42A3C47}" type="presParOf" srcId="{0B4305C2-60D8-40A9-8FB2-5D7A7B8E8B07}" destId="{EA4FE9E3-7C31-4ABC-B739-203DEC8D95BD}" srcOrd="9" destOrd="0" presId="urn:microsoft.com/office/officeart/2005/8/layout/vProcess5"/>
    <dgm:cxn modelId="{B7470E4F-A673-4500-BDA2-90F0744C90BE}" type="presParOf" srcId="{0B4305C2-60D8-40A9-8FB2-5D7A7B8E8B07}" destId="{BB10E16B-7DC6-4B6C-AECF-89D92254C46A}" srcOrd="10" destOrd="0" presId="urn:microsoft.com/office/officeart/2005/8/layout/vProcess5"/>
    <dgm:cxn modelId="{C1877CAF-18C8-45F5-A318-8F3C873780CA}" type="presParOf" srcId="{0B4305C2-60D8-40A9-8FB2-5D7A7B8E8B07}" destId="{F436903F-8619-4541-A8A5-50CC72EBED0A}" srcOrd="11" destOrd="0" presId="urn:microsoft.com/office/officeart/2005/8/layout/vProcess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5D8BEF-24B5-4BEE-B3DC-D3036511B504}" type="datetimeFigureOut">
              <a:rPr lang="ru-RU" smtClean="0"/>
              <a:pPr/>
              <a:t>30.01.2009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A6987D-3C09-4DF4-A7FE-EB3AC1D90D7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1.docx"/><Relationship Id="rId4" Type="http://schemas.openxmlformats.org/officeDocument/2006/relationships/image" Target="http://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1428736"/>
            <a:ext cx="7851648" cy="1771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Воспитание социально-адаптированной личности  выпускника.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Из опыта работы классного руководителя </a:t>
            </a:r>
            <a:r>
              <a:rPr lang="ru-RU" sz="4000" dirty="0" smtClean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сош</a:t>
            </a:r>
            <a:r>
              <a:rPr lang="ru-RU" dirty="0" smtClean="0"/>
              <a:t> №26 г. Балаково Саратовской области </a:t>
            </a:r>
            <a:r>
              <a:rPr lang="ru-RU" dirty="0" err="1" smtClean="0"/>
              <a:t>Зазерской</a:t>
            </a:r>
            <a:r>
              <a:rPr lang="ru-RU" dirty="0" smtClean="0"/>
              <a:t> Татьяны Владимировны.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Задачи классного руководителя.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Современный классный руководитель должен проводить мониторинг развития личности воспитанника в виде социального и психологического тестирования и анкетирования, изучать социум школьников. Все это позволяет определить           степень развития тех или иных компетенций учащихся. Собранная таким образом релевантная информация позволила:</a:t>
            </a:r>
          </a:p>
          <a:p>
            <a:pPr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     выделить приоритетные проблемы в развитии личности и составить «древо проблем»: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500034" y="1428736"/>
          <a:ext cx="8358246" cy="5429264"/>
        </p:xfrm>
        <a:graphic>
          <a:graphicData uri="http://schemas.openxmlformats.org/presentationml/2006/ole">
            <p:oleObj spid="_x0000_s23554" name="Document" r:id="rId3" imgW="10400304" imgH="7018268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определить соответствующие цели-действия и составить «древо целей»: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28596" y="1500174"/>
          <a:ext cx="8286808" cy="5072098"/>
        </p:xfrm>
        <a:graphic>
          <a:graphicData uri="http://schemas.openxmlformats.org/presentationml/2006/ole">
            <p:oleObj spid="_x0000_s24578" name="Document" r:id="rId3" imgW="9972313" imgH="7089978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305800" cy="36745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Древо проблем, 11 класс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214422"/>
          <a:ext cx="7929618" cy="5238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3058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Древо целей, 11 класс</a:t>
            </a:r>
            <a:endParaRPr lang="ru-RU" sz="36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0" y="1000108"/>
          <a:ext cx="9144000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05800" cy="11430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наметить пути их реализации, т.е. разработать план индивидуального развития каждой личности и на основе этого направить деятельность класса в целом: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714488"/>
          <a:ext cx="8429684" cy="5045775"/>
        </p:xfrm>
        <a:graphic>
          <a:graphicData uri="http://schemas.openxmlformats.org/drawingml/2006/table">
            <a:tbl>
              <a:tblPr/>
              <a:tblGrid>
                <a:gridCol w="667543"/>
                <a:gridCol w="1618473"/>
                <a:gridCol w="1643074"/>
                <a:gridCol w="571504"/>
                <a:gridCol w="2071702"/>
                <a:gridCol w="642942"/>
                <a:gridCol w="1214446"/>
              </a:tblGrid>
              <a:tr h="12610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Направления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Содержание работы школы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в ноябре                          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Содержание работы школы в декабре.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                         Текущие классные дела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Анализ 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Дата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                  Мероприятия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Ответ -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ые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91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Учебно-познавательное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spc="-5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Мероприятия на каникулах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  <a:p>
                      <a:pPr marR="247015" indent="-1206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2.Неделя математики и физики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3.Смотр – конкурс миниатюр « День не курения»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spc="-5" dirty="0">
                          <a:latin typeface="Times New Roman"/>
                          <a:ea typeface="Times New Roman"/>
                        </a:rPr>
                        <a:t>1.День Инвалида( </a:t>
                      </a:r>
                      <a:r>
                        <a:rPr lang="ru-RU" sz="1000" spc="-5" dirty="0" err="1">
                          <a:latin typeface="Times New Roman"/>
                          <a:ea typeface="Times New Roman"/>
                        </a:rPr>
                        <a:t>кл.часы</a:t>
                      </a:r>
                      <a:r>
                        <a:rPr lang="ru-RU" sz="1000" spc="-5" dirty="0">
                          <a:latin typeface="Times New Roman"/>
                          <a:ea typeface="Times New Roman"/>
                        </a:rPr>
                        <a:t>, беседы по </a:t>
                      </a:r>
                      <a:r>
                        <a:rPr lang="ru-RU" sz="1000" spc="-5" dirty="0" err="1">
                          <a:latin typeface="Times New Roman"/>
                          <a:ea typeface="Times New Roman"/>
                        </a:rPr>
                        <a:t>пр</a:t>
                      </a:r>
                      <a:r>
                        <a:rPr lang="ru-RU" sz="1000" spc="-5" dirty="0">
                          <a:latin typeface="Times New Roman"/>
                          <a:ea typeface="Times New Roman"/>
                        </a:rPr>
                        <a:t> - </a:t>
                      </a:r>
                      <a:r>
                        <a:rPr lang="ru-RU" sz="1000" spc="-5" dirty="0" err="1">
                          <a:latin typeface="Times New Roman"/>
                          <a:ea typeface="Times New Roman"/>
                        </a:rPr>
                        <a:t>ки</a:t>
                      </a:r>
                      <a:r>
                        <a:rPr lang="ru-RU" sz="1000" spc="-5" dirty="0">
                          <a:latin typeface="Times New Roman"/>
                          <a:ea typeface="Times New Roman"/>
                        </a:rPr>
                        <a:t>).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  <a:p>
                      <a:r>
                        <a:rPr lang="ru-RU" sz="1000" spc="-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spc="-10" dirty="0">
                          <a:latin typeface="Times New Roman"/>
                          <a:ea typeface="Times New Roman"/>
                        </a:rPr>
                        <a:t>2.Неделя предметов научно - естественного цикла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3.Новогодние массовки,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</a:rPr>
                        <a:t>ди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</a:rPr>
                        <a:t>скотеки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8 – 10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ноября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1. Кл. час: «Россия – Родина моя», встреча с ветераном.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2. Беседа по половому воспитанию.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12 -17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ноября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 1. Кл.час: «Мода и я».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2.  Встреча с мед.работником, посв. Междун. Дню отказа от курения.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3. Веселые старты.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4. Беседа по ПДД.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5. Индивидуальная работа с учащимися.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6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Духовно-нравст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венное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-889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Мероприятия, посвящённые Дню Матери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  <a:p>
                      <a:pPr indent="-8890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2.Конкурс плакатов « Ударим юмором по сигаретам»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Месячник   «Внимание, дети». </a:t>
                      </a:r>
                    </a:p>
                    <a:p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3.  Сотрудничество с воспитывающими центрами         города, микрорайона 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43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 19– 24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ноября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   1. Кл час: «История родного края». Цикл «Моя малая Родина»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2. Экскурсия в краеведческий музей.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3. Беседа: «Символика РФ».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4. Акция «Сделаем школу красивой».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5. Индивидуальная работа с учащимися.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81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Патриотическое и культурно-историчес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кое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spc="1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 Акция « Патриоты России» </a:t>
                      </a:r>
                      <a:r>
                        <a:rPr lang="ru-RU" sz="1000" spc="165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(1-й</a:t>
                      </a:r>
                      <a:r>
                        <a:rPr lang="ru-RU" sz="1000" spc="1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этап)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10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                </a:t>
                      </a:r>
                    </a:p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1. Акция « Патриоты России»</a:t>
                      </a:r>
                    </a:p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2. </a:t>
                      </a:r>
                      <a:r>
                        <a:rPr lang="ru-RU" sz="1000" spc="-20" dirty="0">
                          <a:latin typeface="Times New Roman"/>
                          <a:ea typeface="Times New Roman"/>
                        </a:rPr>
                        <a:t>Работа ЛЕ « Поколение 21 века» (лекции УБС)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4. Единый день краеведения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5.Дни воинской славы России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5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26 -1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ноября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1.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Кл.час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: «Великие люди России – А.В. Суворов».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2. Концерт,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посв.дню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матери.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3.Посещение библиотеки.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4. Беседа по половому воспитанию,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посв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всемир.дню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борьбы со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СПИДом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5. Индивидуальная работа с учащимися.</a:t>
                      </a: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71472" y="-357213"/>
            <a:ext cx="7875264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sz="1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lang="ru-RU" sz="19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sz="1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lang="ru-RU" sz="19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Идеальный ученик должен быть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Целеустремлённым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активным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добиваться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успеха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 пасовать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перед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трудностями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Стараться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больше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увидеть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услышать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понять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расспросить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Находить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оригинальное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решение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любой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проблемы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получать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удовольствие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процесса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результата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творчества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умений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читать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Слушать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разнообразную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музыку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Писать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стихи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прозу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статьи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Заниматься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спортом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Быть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компьютером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«ты»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Посещать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театр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концертные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залы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Научиться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разбираться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технике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Быть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интересным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рассказчиком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слушать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других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Стремиться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достигнуть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наилучший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результат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Уметь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противостоять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вредным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привычкам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алкоголь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наркотики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11.Вести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здоровый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образ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жизни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Просыпаться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улыбкой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засыпать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удовольствием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929718" cy="121444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целей </a:t>
            </a:r>
            <a:r>
              <a:rPr lang="ru-RU" sz="3100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Кистрицы</a:t>
            </a:r>
            <a:r>
              <a:rPr lang="ru-RU" sz="31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Анны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7993086" cy="626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kumimoji="0" lang="ru-RU" sz="1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lang="ru-RU" sz="17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kumimoji="0" lang="ru-RU" sz="1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lang="ru-RU" sz="17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kumimoji="0" lang="ru-RU" sz="17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lang="ru-RU" sz="17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endParaRPr kumimoji="0" lang="ru-RU" sz="17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1.</a:t>
            </a:r>
            <a:r>
              <a:rPr kumimoji="0" lang="ru-RU" sz="14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Стараться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выполнить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абсолютно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все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уроки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так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чтобы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быть</a:t>
            </a:r>
            <a:b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уверенным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своём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ответе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2.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Чётко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спланировать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количество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времени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тот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или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иной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предмет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3.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Поставить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задачу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всем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гуманитарным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предметам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</a:t>
            </a:r>
            <a:b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получать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«двоек»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4. Более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внимательно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относиться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обучению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одноклассникам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 учителям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5.  Стараться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расширить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свой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кругозор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пополнить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знания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школы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6. Вести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здоровый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образ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жизни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7.Стараться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помочь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людям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родителям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огорчать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8. Никогда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злословить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лицемерить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9.  Действовать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мере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своих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сил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развивать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свои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«дарования»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музыка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стихи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танцы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10. Интересоваться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всеми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отраслями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знаний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12.  Больше читать.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25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13.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Больше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общаться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разными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людьми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развивать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  коммуникабельность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14.Самостоятельно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заниматься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стиркой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уборкой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ремонтом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вещей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15. Участвовать в олимпиадах.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16. Углубиться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философию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82575" algn="l"/>
              </a:tabLst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17.  Стараться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выполнить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абсолютно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все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эти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пункты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6327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Основными, приоритетными являются задачи в следующих направлениях: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u="sng" dirty="0" smtClean="0"/>
          </a:p>
          <a:p>
            <a:r>
              <a:rPr lang="ru-RU" u="sng" dirty="0" smtClean="0"/>
              <a:t>Воспитание духовно - нравственной личности.</a:t>
            </a:r>
          </a:p>
          <a:p>
            <a:endParaRPr lang="ru-RU" dirty="0" smtClean="0"/>
          </a:p>
          <a:p>
            <a:r>
              <a:rPr lang="ru-RU" u="sng" dirty="0" smtClean="0"/>
              <a:t>Воспитание патриотизма и гражданственности. </a:t>
            </a:r>
          </a:p>
          <a:p>
            <a:endParaRPr lang="ru-RU" dirty="0" smtClean="0"/>
          </a:p>
          <a:p>
            <a:r>
              <a:rPr lang="ru-RU" u="sng" dirty="0" smtClean="0"/>
              <a:t>Воспитание навыков здорового образа жизни.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632798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1 .</a:t>
            </a:r>
            <a:r>
              <a:rPr lang="ru-RU" sz="3600" b="1" u="sng" dirty="0" smtClean="0"/>
              <a:t>Воспитание духовно - нравственной личности.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200" dirty="0" smtClean="0"/>
              <a:t>„ Из всех наук, которые должен знать человек, главнейшая есть наука о</a:t>
            </a:r>
          </a:p>
          <a:p>
            <a:pPr>
              <a:buNone/>
            </a:pPr>
            <a:r>
              <a:rPr lang="ru-RU" sz="3200" dirty="0" smtClean="0"/>
              <a:t>том, как жить, делая как можно меньше зла и как можно больше добра,"----</a:t>
            </a:r>
          </a:p>
          <a:p>
            <a:pPr algn="just">
              <a:buNone/>
            </a:pPr>
            <a:r>
              <a:rPr lang="ru-RU" sz="3200" dirty="0" smtClean="0"/>
              <a:t>эти слова Л.Н.Толстого четко характеризуют основную цель нравственного воспитания.</a:t>
            </a:r>
          </a:p>
          <a:p>
            <a:pPr>
              <a:buNone/>
            </a:pPr>
            <a:r>
              <a:rPr lang="ru-RU" sz="3200" dirty="0" smtClean="0"/>
              <a:t>Для достижения этой цели ставились следующие задачи: </a:t>
            </a:r>
          </a:p>
          <a:p>
            <a:pPr>
              <a:buNone/>
            </a:pPr>
            <a:r>
              <a:rPr lang="ru-RU" sz="3200" dirty="0" smtClean="0"/>
              <a:t>Задачи этого направления:</a:t>
            </a:r>
          </a:p>
          <a:p>
            <a:pPr lvl="0" algn="just"/>
            <a:r>
              <a:rPr lang="ru-RU" sz="3300" dirty="0" smtClean="0"/>
              <a:t> повышение мотивации у учащихся нравственного, общественно ценного поведения, т.е. активизировать желание быть хорошим, осмысленное стремление к добру;</a:t>
            </a:r>
          </a:p>
          <a:p>
            <a:pPr lvl="0" algn="just"/>
            <a:r>
              <a:rPr lang="ru-RU" sz="3300" dirty="0" smtClean="0"/>
              <a:t>сформировать навыки преодоления проблем в отношении с людьми: умение жить в коллективе (уважать его законы), но при этом оставаться самим собой: индивидуальным, органичным, независимым (быть признанным и уважаемым);</a:t>
            </a:r>
          </a:p>
          <a:p>
            <a:pPr lvl="0" algn="just"/>
            <a:r>
              <a:rPr lang="ru-RU" sz="3300" dirty="0" smtClean="0"/>
              <a:t> формирование значимости образования в современном мире;</a:t>
            </a:r>
          </a:p>
          <a:p>
            <a:pPr lvl="0" algn="just"/>
            <a:r>
              <a:rPr lang="ru-RU" sz="3300" dirty="0" smtClean="0"/>
              <a:t>продолжить формировать позитивный образ Родины, потребности служить ей;</a:t>
            </a:r>
          </a:p>
          <a:p>
            <a:pPr lvl="0" algn="just"/>
            <a:r>
              <a:rPr lang="ru-RU" sz="3300" dirty="0" smtClean="0"/>
              <a:t>формирование нравственных идеалов.</a:t>
            </a:r>
          </a:p>
          <a:p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Дорога в неизведанное будущее человека...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</a:t>
            </a:r>
          </a:p>
          <a:p>
            <a:pPr>
              <a:buNone/>
            </a:pPr>
            <a:r>
              <a:rPr lang="ru-RU" dirty="0" smtClean="0"/>
              <a:t>      </a:t>
            </a:r>
          </a:p>
          <a:p>
            <a:pPr>
              <a:buNone/>
            </a:pPr>
            <a:r>
              <a:rPr lang="ru-RU" dirty="0" smtClean="0"/>
              <a:t>                     Давно называют свет бурным </a:t>
            </a:r>
          </a:p>
          <a:p>
            <a:pPr>
              <a:buNone/>
            </a:pPr>
            <a:r>
              <a:rPr lang="ru-RU" dirty="0" smtClean="0"/>
              <a:t>                океаном: но счастлив, кто плывет </a:t>
            </a:r>
          </a:p>
          <a:p>
            <a:pPr>
              <a:buNone/>
            </a:pPr>
            <a:r>
              <a:rPr lang="ru-RU" dirty="0" smtClean="0"/>
              <a:t>                с компасом! А это дело воспитания. </a:t>
            </a:r>
          </a:p>
          <a:p>
            <a:pPr>
              <a:buNone/>
            </a:pPr>
            <a:r>
              <a:rPr lang="ru-RU" dirty="0" smtClean="0"/>
              <a:t>                                               Н.М.Карамзин.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Поэтапное формирование духовно-нравственной личности.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lnSpc>
                <a:spcPct val="115000"/>
              </a:lnSpc>
            </a:pP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28596" y="2000240"/>
          <a:ext cx="7929618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714348" y="1928802"/>
            <a:ext cx="1567160" cy="995146"/>
            <a:chOff x="3309193" y="3068066"/>
            <a:chExt cx="1567160" cy="99514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309193" y="3068066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dirty="0" smtClean="0"/>
                <a:t>5-6 класс</a:t>
              </a:r>
              <a:endParaRPr lang="ru-RU" dirty="0"/>
            </a:p>
          </p:txBody>
        </p:sp>
        <p:sp>
          <p:nvSpPr>
            <p:cNvPr id="7" name="Скругленный прямоугольник 4"/>
            <p:cNvSpPr/>
            <p:nvPr/>
          </p:nvSpPr>
          <p:spPr>
            <a:xfrm>
              <a:off x="3338340" y="3097213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100" kern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5а\5 А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3670483"/>
          </a:xfrm>
          <a:prstGeom prst="rect">
            <a:avLst/>
          </a:prstGeom>
          <a:noFill/>
        </p:spPr>
      </p:pic>
      <p:pic>
        <p:nvPicPr>
          <p:cNvPr id="27651" name="Picture 3" descr="F:\5а\5 А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8211" y="3143248"/>
            <a:ext cx="5315789" cy="3714752"/>
          </a:xfrm>
          <a:prstGeom prst="rect">
            <a:avLst/>
          </a:prstGeom>
          <a:noFill/>
        </p:spPr>
      </p:pic>
      <p:pic>
        <p:nvPicPr>
          <p:cNvPr id="27652" name="Picture 4" descr="F:\5а\5 А\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500174"/>
            <a:ext cx="4938184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00174"/>
          <a:ext cx="822960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714348" y="1357298"/>
            <a:ext cx="1567160" cy="1751817"/>
            <a:chOff x="3309193" y="2282248"/>
            <a:chExt cx="1567160" cy="175181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309193" y="2282248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dirty="0" smtClean="0"/>
                <a:t>7-8 класс</a:t>
              </a:r>
              <a:endParaRPr lang="ru-RU" dirty="0"/>
            </a:p>
          </p:txBody>
        </p:sp>
        <p:sp>
          <p:nvSpPr>
            <p:cNvPr id="7" name="Скругленный прямоугольник 4"/>
            <p:cNvSpPr/>
            <p:nvPr/>
          </p:nvSpPr>
          <p:spPr>
            <a:xfrm>
              <a:off x="3338340" y="3097213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100" kern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F:\5а\5 А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645893" cy="4000503"/>
          </a:xfrm>
          <a:prstGeom prst="rect">
            <a:avLst/>
          </a:prstGeom>
          <a:noFill/>
        </p:spPr>
      </p:pic>
      <p:pic>
        <p:nvPicPr>
          <p:cNvPr id="28676" name="Picture 4" descr="F:\ДОКУМЕНТЫ ТАТЬЯНЫ\СКАНИРОВАННЫЕ ФОТО\1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717" y="2784463"/>
            <a:ext cx="5803283" cy="4073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714356"/>
          <a:ext cx="8358246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642910" y="1071546"/>
            <a:ext cx="1567160" cy="995146"/>
            <a:chOff x="3309193" y="3068066"/>
            <a:chExt cx="1567160" cy="99514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309193" y="3068066"/>
              <a:ext cx="1567160" cy="9951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ru-RU" dirty="0" smtClean="0"/>
                <a:t>10-11  класс</a:t>
              </a:r>
              <a:endParaRPr lang="ru-RU" dirty="0"/>
            </a:p>
          </p:txBody>
        </p:sp>
        <p:sp>
          <p:nvSpPr>
            <p:cNvPr id="7" name="Скругленный прямоугольник 4"/>
            <p:cNvSpPr/>
            <p:nvPr/>
          </p:nvSpPr>
          <p:spPr>
            <a:xfrm>
              <a:off x="3338340" y="3097213"/>
              <a:ext cx="1508866" cy="936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100" kern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ДОКУМЕНТЫ ТАТЬЯНЫ\СКАНИРОВАННЫЕ ФОТО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8674" cy="3429000"/>
          </a:xfrm>
          <a:prstGeom prst="rect">
            <a:avLst/>
          </a:prstGeom>
          <a:noFill/>
        </p:spPr>
      </p:pic>
      <p:pic>
        <p:nvPicPr>
          <p:cNvPr id="29699" name="Picture 3" descr="F:\ДОКУМЕНТЫ ТАТЬЯНЫ\СКАНИРОВАННЫЕ ФОТО\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429124" cy="3444875"/>
          </a:xfrm>
          <a:prstGeom prst="rect">
            <a:avLst/>
          </a:prstGeom>
          <a:noFill/>
        </p:spPr>
      </p:pic>
      <p:pic>
        <p:nvPicPr>
          <p:cNvPr id="29700" name="Picture 4" descr="F:\ДОКУМЕНТЫ ТАТЬЯНЫ\СКАНИРОВАННЫЕ ФОТО\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643182"/>
            <a:ext cx="3143272" cy="4214818"/>
          </a:xfrm>
          <a:prstGeom prst="rect">
            <a:avLst/>
          </a:prstGeom>
          <a:noFill/>
        </p:spPr>
      </p:pic>
      <p:pic>
        <p:nvPicPr>
          <p:cNvPr id="29701" name="Picture 5" descr="F:\ДОКУМЕНТЫ ТАТЬЯНЫ\СКАНИРОВАННЫЕ ФОТО\1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571876"/>
            <a:ext cx="4429124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693302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185738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i="1" dirty="0" smtClean="0"/>
              <a:t>Способы организации самоуправления в классе</a:t>
            </a:r>
            <a:r>
              <a:rPr lang="ru-RU" sz="40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fontScale="77500" lnSpcReduction="20000"/>
          </a:bodyPr>
          <a:lstStyle/>
          <a:p>
            <a:pPr lvl="0" algn="just">
              <a:buNone/>
            </a:pPr>
            <a:r>
              <a:rPr lang="ru-RU" dirty="0" smtClean="0"/>
              <a:t>       На первом классном собрании путем открытого голосования выбирается лидер класса, а оставшиеся ученики разбиваются па 5 творческих групп по интересам:</a:t>
            </a: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спортивная группа </a:t>
            </a:r>
            <a:r>
              <a:rPr lang="ru-RU" dirty="0" smtClean="0"/>
              <a:t>(пропаганда здорового образа жизни, проведение и организация спортивных соревнований);</a:t>
            </a: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культура </a:t>
            </a:r>
            <a:r>
              <a:rPr lang="ru-RU" dirty="0" smtClean="0"/>
              <a:t>(выпуск стенгазет, организация посещения выставок художников, театральных спектаклей, экскурсий, встреч с деятелями культуры);</a:t>
            </a: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образование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/>
              <a:t>(ведет контроль успеваемости, просветительскую работу в области науки и техники);</a:t>
            </a:r>
          </a:p>
          <a:p>
            <a:pPr algn="just"/>
            <a:r>
              <a:rPr lang="ru-RU" b="1" dirty="0" smtClean="0"/>
              <a:t>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социологическая группа </a:t>
            </a:r>
            <a:r>
              <a:rPr lang="ru-RU" dirty="0" smtClean="0"/>
              <a:t>(осуществляет шефскую работу, организует встречу с интересными людьми, проводит </a:t>
            </a:r>
            <a:r>
              <a:rPr lang="ru-RU" dirty="0" err="1" smtClean="0"/>
              <a:t>профориентационную</a:t>
            </a:r>
            <a:r>
              <a:rPr lang="ru-RU" dirty="0" smtClean="0"/>
              <a:t> работу);</a:t>
            </a:r>
          </a:p>
          <a:p>
            <a:pPr algn="just"/>
            <a:r>
              <a:rPr lang="ru-RU" dirty="0" smtClean="0"/>
              <a:t>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краеведческая группа </a:t>
            </a:r>
            <a:r>
              <a:rPr lang="ru-RU" dirty="0" smtClean="0"/>
              <a:t>(организует и планирует поездки, походы, способствующие изучению родного края, организует встречи с ветеранами, ведет поисковую деятельность в этом направлении).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714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/>
              <a:t>Схема структуры работы классного коллектива: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807249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Спортивная группа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D:\Документы Татьяны\СКАНИРОВАННЫЕ ФОТО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214423"/>
            <a:ext cx="4357718" cy="2786082"/>
          </a:xfrm>
          <a:prstGeom prst="rect">
            <a:avLst/>
          </a:prstGeom>
          <a:noFill/>
        </p:spPr>
      </p:pic>
      <p:pic>
        <p:nvPicPr>
          <p:cNvPr id="5" name="Picture 3" descr="D:\Документы Татьяны\СКАНИРОВАННЫЕ ФОТО\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4219611" cy="2786082"/>
          </a:xfrm>
          <a:prstGeom prst="rect">
            <a:avLst/>
          </a:prstGeom>
          <a:noFill/>
        </p:spPr>
      </p:pic>
      <p:pic>
        <p:nvPicPr>
          <p:cNvPr id="6" name="Picture 4" descr="D:\Документы Татьяны\СКАНИРОВАННЫЕ ФОТО\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143380"/>
            <a:ext cx="4357718" cy="2571768"/>
          </a:xfrm>
          <a:prstGeom prst="rect">
            <a:avLst/>
          </a:prstGeom>
          <a:noFill/>
        </p:spPr>
      </p:pic>
      <p:pic>
        <p:nvPicPr>
          <p:cNvPr id="7" name="Picture 5" descr="D:\Документы Татьяны\СКАНИРОВАННЫЕ ФОТО\1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43380"/>
            <a:ext cx="421484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75608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 </a:t>
            </a:r>
            <a:r>
              <a:rPr lang="ru-RU" sz="4000" dirty="0" smtClean="0"/>
              <a:t>Факторы современного мира, влияющие на развитие человека.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Социальные</a:t>
            </a:r>
          </a:p>
          <a:p>
            <a:endParaRPr lang="ru-RU" dirty="0" smtClean="0"/>
          </a:p>
          <a:p>
            <a:r>
              <a:rPr lang="ru-RU" dirty="0" smtClean="0"/>
              <a:t>политические </a:t>
            </a:r>
          </a:p>
          <a:p>
            <a:endParaRPr lang="ru-RU" dirty="0" smtClean="0"/>
          </a:p>
          <a:p>
            <a:r>
              <a:rPr lang="ru-RU" dirty="0" smtClean="0"/>
              <a:t>экономические 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личностные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Культура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 descr="D:\Документы Татьяны\СКАНИРОВАННЫЕ ФОТО\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214842" cy="2790829"/>
          </a:xfrm>
          <a:prstGeom prst="rect">
            <a:avLst/>
          </a:prstGeom>
          <a:noFill/>
        </p:spPr>
      </p:pic>
      <p:pic>
        <p:nvPicPr>
          <p:cNvPr id="5" name="Picture 4" descr="D:\Документы Татьяны\СКАНИРОВАННЫЕ ФОТО\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4138885" cy="2786082"/>
          </a:xfrm>
          <a:prstGeom prst="rect">
            <a:avLst/>
          </a:prstGeom>
          <a:noFill/>
        </p:spPr>
      </p:pic>
      <p:pic>
        <p:nvPicPr>
          <p:cNvPr id="6" name="Picture 5" descr="D:\Документы Татьяны\СКАНИРОВАННЫЕ ФОТО\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4071942"/>
            <a:ext cx="4214841" cy="2643206"/>
          </a:xfrm>
          <a:prstGeom prst="rect">
            <a:avLst/>
          </a:prstGeom>
          <a:noFill/>
        </p:spPr>
      </p:pic>
      <p:pic>
        <p:nvPicPr>
          <p:cNvPr id="7" name="Picture 6" descr="D:\Документы Татьяны\СКАНИРОВАННЫЕ ФОТО\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071942"/>
            <a:ext cx="414340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071810"/>
            <a:ext cx="444075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37634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428596" y="0"/>
            <a:ext cx="8305800" cy="114300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Образование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D:\Документы Татьяны\СКАНИРОВАННЫЕ ФОТО\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4422"/>
            <a:ext cx="4143404" cy="2714644"/>
          </a:xfrm>
          <a:prstGeom prst="rect">
            <a:avLst/>
          </a:prstGeom>
          <a:noFill/>
        </p:spPr>
      </p:pic>
      <p:pic>
        <p:nvPicPr>
          <p:cNvPr id="6" name="Picture 4" descr="D:\Документы Татьяны\СКАНИРОВАННЫЕ ФОТО\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4000528" cy="2643207"/>
          </a:xfrm>
          <a:prstGeom prst="rect">
            <a:avLst/>
          </a:prstGeom>
          <a:noFill/>
        </p:spPr>
      </p:pic>
      <p:pic>
        <p:nvPicPr>
          <p:cNvPr id="7" name="Picture 5" descr="D:\Документы Татьяны\СКАНИРОВАННЫЕ ФОТО\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1942"/>
            <a:ext cx="4143404" cy="2643206"/>
          </a:xfrm>
          <a:prstGeom prst="rect">
            <a:avLst/>
          </a:prstGeom>
          <a:noFill/>
        </p:spPr>
      </p:pic>
      <p:pic>
        <p:nvPicPr>
          <p:cNvPr id="8" name="Picture 6" descr="D:\Документы Татьяны\СКАНИРОВАННЫЕ ФОТО\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214422"/>
            <a:ext cx="4000528" cy="2723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окументы Татьяны\СКАНИРОВАННЫЕ ФОТО\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500562" cy="3071834"/>
          </a:xfrm>
          <a:prstGeom prst="rect">
            <a:avLst/>
          </a:prstGeom>
          <a:noFill/>
        </p:spPr>
      </p:pic>
      <p:pic>
        <p:nvPicPr>
          <p:cNvPr id="5" name="Picture 3" descr="D:\Документы Татьяны\СКАНИРОВАННЫЕ ФОТО\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4286248" cy="3071834"/>
          </a:xfrm>
          <a:prstGeom prst="rect">
            <a:avLst/>
          </a:prstGeom>
          <a:noFill/>
        </p:spPr>
      </p:pic>
      <p:pic>
        <p:nvPicPr>
          <p:cNvPr id="6" name="Picture 4" descr="D:\Документы Татьяны\СКАНИРОВАННЫЕ ФОТО\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4572000" cy="3143248"/>
          </a:xfrm>
          <a:prstGeom prst="rect">
            <a:avLst/>
          </a:prstGeom>
          <a:noFill/>
        </p:spPr>
      </p:pic>
      <p:pic>
        <p:nvPicPr>
          <p:cNvPr id="7" name="Picture 5" descr="D:\Документы Татьяны\СКАНИРОВАННЫЕ ФОТО\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58" y="3714753"/>
            <a:ext cx="4214842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Социологическая</a:t>
            </a:r>
            <a:br>
              <a:rPr lang="ru-RU" sz="3600" dirty="0" smtClean="0"/>
            </a:br>
            <a:r>
              <a:rPr lang="ru-RU" sz="3600" dirty="0" smtClean="0"/>
              <a:t> группа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357158" y="274320"/>
            <a:ext cx="8576530" cy="101154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D:\Документы Татьяны\СКАНИРОВАННЫЕ ФОТО\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470454" cy="4949835"/>
          </a:xfrm>
          <a:prstGeom prst="rect">
            <a:avLst/>
          </a:prstGeom>
          <a:noFill/>
        </p:spPr>
      </p:pic>
      <p:pic>
        <p:nvPicPr>
          <p:cNvPr id="6" name="Picture 4" descr="D:\Документы Татьяны\СКАНИРОВАННЫЕ ФОТО\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42852"/>
            <a:ext cx="4929190" cy="3286148"/>
          </a:xfrm>
          <a:prstGeom prst="rect">
            <a:avLst/>
          </a:prstGeom>
          <a:noFill/>
        </p:spPr>
      </p:pic>
      <p:pic>
        <p:nvPicPr>
          <p:cNvPr id="7" name="Picture 5" descr="D:\Документы Татьяны\СКАНИРОВАННЫЕ ФОТО\1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571876"/>
            <a:ext cx="492922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Краеведческая</a:t>
            </a:r>
            <a:endParaRPr lang="ru-RU" dirty="0"/>
          </a:p>
        </p:txBody>
      </p:sp>
      <p:pic>
        <p:nvPicPr>
          <p:cNvPr id="31746" name="Picture 2" descr="D:\ДОКУМЕНТЫ ТАТЬЯНЫ\СКАНИРОВАННЫЕ ФОТО\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4429124" cy="3143272"/>
          </a:xfrm>
          <a:prstGeom prst="rect">
            <a:avLst/>
          </a:prstGeom>
          <a:noFill/>
        </p:spPr>
      </p:pic>
      <p:pic>
        <p:nvPicPr>
          <p:cNvPr id="31747" name="Picture 3" descr="D:\ДОКУМЕНТЫ ТАТЬЯНЫ\СКАНИРОВАННЫЕ ФОТО\1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46"/>
            <a:ext cx="4572000" cy="3143272"/>
          </a:xfrm>
          <a:prstGeom prst="rect">
            <a:avLst/>
          </a:prstGeom>
          <a:noFill/>
        </p:spPr>
      </p:pic>
      <p:pic>
        <p:nvPicPr>
          <p:cNvPr id="31748" name="Picture 4" descr="D:\ДОКУМЕНТЫ ТАТЬЯНЫ\СКАНИРОВАННЫЕ ФОТО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570588"/>
            <a:ext cx="4786346" cy="3287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/>
              <a:t>Этапы работы над мероприятием: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28737"/>
          <a:ext cx="8229600" cy="4895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642910" y="1071546"/>
            <a:ext cx="7786710" cy="28575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Arial Black"/>
              </a:rPr>
              <a:t>Пресс-конференция: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Arial Black"/>
            </a:endParaRPr>
          </a:p>
        </p:txBody>
      </p:sp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1357290" y="1571612"/>
            <a:ext cx="6653229" cy="819141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/>
                <a:latin typeface="Times New Roman"/>
                <a:cs typeface="Times New Roman"/>
              </a:rPr>
              <a:t>"Курение и здоровье".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2D05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3012" name="WordArt 4"/>
          <p:cNvSpPr>
            <a:spLocks noChangeArrowheads="1" noChangeShapeType="1" noTextEdit="1"/>
          </p:cNvSpPr>
          <p:nvPr/>
        </p:nvSpPr>
        <p:spPr bwMode="auto">
          <a:xfrm>
            <a:off x="714348" y="2571744"/>
            <a:ext cx="7600972" cy="5810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720" smtClean="0">
                <a:ln w="9525">
                  <a:noFill/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Девиз: "Сигареты курить - здоровью вредить".</a:t>
            </a:r>
            <a:endParaRPr lang="ru-RU" sz="3600" kern="10" spc="720">
              <a:ln w="9525">
                <a:noFill/>
                <a:round/>
                <a:headEnd/>
                <a:tailEnd/>
              </a:ln>
              <a:solidFill>
                <a:srgbClr val="FFC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" y="3286124"/>
            <a:ext cx="550069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План конференции-18 ноября: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18 ноября – Международный день борьбы с курением.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История табака.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Курение с точки зрения химика.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Влияние курения на здоровье человека.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Видеофрагмент интервью старшего лаборанта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патологоанатомической лаборатории ЦРБ№1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Цилиной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В.И.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Организаторы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Шубин Алексей, 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Сидорович Станислав, 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Клемешин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Евгений, 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Усачева Елена, 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Рябченко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Елена.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143248"/>
            <a:ext cx="99894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643570" y="4500570"/>
            <a:ext cx="42862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6072198" y="4071942"/>
            <a:ext cx="27146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Вопросы: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Изменение уровня активности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0"/>
            <a:ext cx="2282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Портфолио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класса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714356"/>
            <a:ext cx="85725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1.  Победитель первого муниципального конкурса «Лучший класс года» 2003г.;</a:t>
            </a:r>
          </a:p>
          <a:p>
            <a:pPr>
              <a:buNone/>
            </a:pPr>
            <a:r>
              <a:rPr lang="ru-RU" dirty="0" smtClean="0"/>
              <a:t>2.  Победитель областного литературного конкурса «Живая Земля» 2005г.;</a:t>
            </a:r>
          </a:p>
          <a:p>
            <a:pPr>
              <a:buNone/>
            </a:pPr>
            <a:r>
              <a:rPr lang="ru-RU" dirty="0" smtClean="0"/>
              <a:t>3.  Призеры городского и областного туров олимпиад по химии 2005-2006г.;</a:t>
            </a:r>
          </a:p>
          <a:p>
            <a:pPr>
              <a:buNone/>
            </a:pPr>
            <a:r>
              <a:rPr lang="ru-RU" dirty="0" smtClean="0"/>
              <a:t>4.  Лучший   химический   класс   в   рамках   муниципального   конкурса «Лучший ученический класс года» 2005г.</a:t>
            </a:r>
          </a:p>
          <a:p>
            <a:pPr>
              <a:buNone/>
            </a:pPr>
            <a:r>
              <a:rPr lang="ru-RU" dirty="0" smtClean="0"/>
              <a:t>5.  Лучший волонтер 2005года;</a:t>
            </a:r>
          </a:p>
          <a:p>
            <a:pPr>
              <a:buNone/>
            </a:pPr>
            <a:r>
              <a:rPr lang="ru-RU" dirty="0" smtClean="0"/>
              <a:t>6. Работа волонтеров в приюте «Забота». </a:t>
            </a:r>
          </a:p>
          <a:p>
            <a:pPr>
              <a:buNone/>
            </a:pPr>
            <a:r>
              <a:rPr lang="ru-RU" dirty="0" smtClean="0"/>
              <a:t> 7.Призер муниципальной научно-практической конференции «Шаг в будущее», посвященной юбилею космонавтики 2006г.;</a:t>
            </a:r>
          </a:p>
          <a:p>
            <a:pPr lvl="0">
              <a:buNone/>
            </a:pPr>
            <a:r>
              <a:rPr lang="ru-RU" dirty="0" smtClean="0"/>
              <a:t>8. Соревнования по баскетболу среди девушек,2006г. – 2 место.</a:t>
            </a:r>
          </a:p>
          <a:p>
            <a:pPr lvl="0">
              <a:buNone/>
            </a:pPr>
            <a:r>
              <a:rPr lang="ru-RU" dirty="0" smtClean="0"/>
              <a:t>9.Соревнования по футболу среди юношей, 2006г – 2 место.</a:t>
            </a:r>
          </a:p>
          <a:p>
            <a:pPr>
              <a:buNone/>
            </a:pPr>
            <a:r>
              <a:rPr lang="ru-RU" dirty="0" smtClean="0"/>
              <a:t>10. Победители муниципального конкурса «Самый добрый фестиваль» в номинации экология 2006г.; </a:t>
            </a:r>
          </a:p>
          <a:p>
            <a:pPr>
              <a:buNone/>
            </a:pPr>
            <a:r>
              <a:rPr lang="ru-RU" dirty="0" smtClean="0"/>
              <a:t>11. Победители областного экологического конкурса «Моя малая Родина» 2006г.;</a:t>
            </a:r>
          </a:p>
          <a:p>
            <a:pPr>
              <a:buNone/>
            </a:pPr>
            <a:r>
              <a:rPr lang="ru-RU" dirty="0" smtClean="0"/>
              <a:t>12. Областной интеллектуальный фестиваль-турнир «Будущее в ваших руках», 2006г- 2 место. </a:t>
            </a:r>
          </a:p>
          <a:p>
            <a:pPr>
              <a:buNone/>
            </a:pPr>
            <a:r>
              <a:rPr lang="ru-RU" dirty="0" smtClean="0"/>
              <a:t>13. Победители Международного фестиваля «Политика вокруг нас», 2006г. </a:t>
            </a:r>
          </a:p>
          <a:p>
            <a:pPr>
              <a:buNone/>
            </a:pPr>
            <a:r>
              <a:rPr lang="ru-RU" dirty="0" smtClean="0"/>
              <a:t>14. Конкурс «Лучший ученический класс года» - 1 место.</a:t>
            </a:r>
          </a:p>
          <a:p>
            <a:pPr lvl="0">
              <a:buNone/>
            </a:pPr>
            <a:r>
              <a:rPr lang="ru-RU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факторов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Темп изменений. 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Непредсказуемость воздействия.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Успехи учебной деятельности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857364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2998"/>
            <a:ext cx="6858001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07283" y="-1535941"/>
            <a:ext cx="6857999" cy="992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85720" y="2428868"/>
            <a:ext cx="8858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четко выявленные проблемы, поставленные цели 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успешная деятельность коллектива обеспечила успешность каждого ученика, его самоопределение и самовыражение, стала нормой, что делает выпускника активной личностью, готовой к любым испытаниям.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F:\5а\IMG_04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5а\IMG_04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F:\Новая папка (3)\IMG_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33"/>
            <a:ext cx="9358346" cy="6750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Новая папка (3)\IMGP0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934006" y="-16287888"/>
            <a:ext cx="18216690" cy="9606525"/>
          </a:xfrm>
          <a:prstGeom prst="rect">
            <a:avLst/>
          </a:prstGeom>
          <a:noFill/>
        </p:spPr>
      </p:pic>
      <p:pic>
        <p:nvPicPr>
          <p:cNvPr id="4" name="Picture 5" descr="F:\Новая папка (3)\IMG_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142900"/>
            <a:ext cx="9405938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ДОКУМЕНТЫ ТАТЬЯНЫ\E380\Photo-02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Новая папка (3)\IMGP0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45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Новая папка (3)\IMGP0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Социальная адаптация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        «способность школьника к социальному, нравственному, бытовому (физическому и коммуникативному) выживанию, статусному самоутверждению, сотрудничеству в существующих и новых, ожидаемых и непредвиденных обстоятельствах, готовность выбрать различные способы жизнедеятельности, сохраняя свою индивидуальность. Нередко адаптация -только приспособление, подчинение обстоятельствам, потеря себя, бренное существование. Необходимы же жизненная устойчивость, стремление достичь цели, </a:t>
            </a:r>
            <a:r>
              <a:rPr lang="ru-RU" dirty="0" err="1" smtClean="0"/>
              <a:t>самореализоваться</a:t>
            </a:r>
            <a:r>
              <a:rPr lang="ru-RU" dirty="0" smtClean="0"/>
              <a:t> в культурном, нравственно-психологическом, профессиональном отношении»</a:t>
            </a:r>
          </a:p>
          <a:p>
            <a:pPr>
              <a:buNone/>
            </a:pPr>
            <a:r>
              <a:rPr lang="ru-RU" dirty="0" smtClean="0"/>
              <a:t>Вульфов Б. 3., Иванов И.Д. Основы педагогики. М., 2000г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5а\IMG_06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5а\IMG_06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5а\2007\IMG_0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5а\IMG_0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5а\IMG_02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5а\IMG_01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5а\IMG_01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5а\IMG_04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5а\IMG_04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Новая папка (3)\IMGP0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8669" y="0"/>
            <a:ext cx="103526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Воспитание имеет две группы целей: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Идеальные, т.е. к чему должен стремиться выпускник;</a:t>
            </a:r>
          </a:p>
          <a:p>
            <a:r>
              <a:rPr lang="ru-RU" dirty="0" smtClean="0"/>
              <a:t>реальные,  которые  конкретизируются  в  соответствии  с  особенностями воспитанников и специфическими условиями их развития.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Новая папка (3)\IMGP0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F:\5а\Photo-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5а\Photo-0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5а\Photo-0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5а\IMG_0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5а\IMG_0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F:\5а\IMG_02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D:\ДОКУМЕНТЫ ТАТЬЯНЫ\E380\Photo-0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5а\IMG_03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Школьный методический проект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/>
              <a:t>       В связи с этим, работая в рамках школьного методического проекта «Совершенствование компетентности учителя в методике воспитания социально-адаптированной личности школьника», опираясь на технологию личностно-ориентированной коллективной творческой деятельности С.Д. Полякова и авторским курсом «Самосовершенствовании личности» Г.К. </a:t>
            </a:r>
            <a:r>
              <a:rPr lang="ru-RU" dirty="0" err="1" smtClean="0"/>
              <a:t>Селевко</a:t>
            </a:r>
            <a:r>
              <a:rPr lang="ru-RU" dirty="0" smtClean="0"/>
              <a:t> была создана модель цели-идеала личности современного выпускника.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0"/>
          <p:cNvPicPr preferRelativeResize="0">
            <a:picLocks noGrp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935163"/>
            <a:ext cx="3044825" cy="438943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30" name="Picture 6" descr="http://0"/>
          <p:cNvPicPr preferRelativeResize="0">
            <a:picLocks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0"/>
            <a:ext cx="6762750" cy="9753600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37" name="Picture 13" descr="http://0"/>
          <p:cNvPicPr preferRelativeResize="0">
            <a:picLocks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0"/>
            <a:ext cx="5962650" cy="9753600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0"/>
          <a:ext cx="9104313" cy="7218363"/>
        </p:xfrm>
        <a:graphic>
          <a:graphicData uri="http://schemas.openxmlformats.org/presentationml/2006/ole">
            <p:oleObj spid="_x0000_s1040" name="Документ" r:id="rId5" imgW="9291443" imgH="736232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1847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Главная задача классного руководителя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максимально приблизить личность выпускника </a:t>
            </a:r>
          </a:p>
          <a:p>
            <a:pPr>
              <a:buNone/>
            </a:pPr>
            <a:r>
              <a:rPr lang="ru-RU" dirty="0" smtClean="0"/>
              <a:t>к цели-идеалу в реальных жизненных условиях.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1814</Words>
  <Application>Microsoft Office PowerPoint</Application>
  <PresentationFormat>Экран (4:3)</PresentationFormat>
  <Paragraphs>330</Paragraphs>
  <Slides>68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71" baseType="lpstr">
      <vt:lpstr>Поток</vt:lpstr>
      <vt:lpstr>Документ Microsoft Office Word</vt:lpstr>
      <vt:lpstr>Document</vt:lpstr>
      <vt:lpstr>     Воспитание социально-адаптированной личности  выпускника. </vt:lpstr>
      <vt:lpstr>Дорога в неизведанное будущее человека...</vt:lpstr>
      <vt:lpstr> Факторы современного мира, влияющие на развитие человека. </vt:lpstr>
      <vt:lpstr>Особенности факторов </vt:lpstr>
      <vt:lpstr>Социальная адаптация </vt:lpstr>
      <vt:lpstr>Воспитание имеет две группы целей:</vt:lpstr>
      <vt:lpstr>Школьный методический проект</vt:lpstr>
      <vt:lpstr>Слайд 8</vt:lpstr>
      <vt:lpstr>Главная задача классного руководителя </vt:lpstr>
      <vt:lpstr>Задачи классного руководителя. </vt:lpstr>
      <vt:lpstr>     выделить приоритетные проблемы в развитии личности и составить «древо проблем»:</vt:lpstr>
      <vt:lpstr>определить соответствующие цели-действия и составить «древо целей»:</vt:lpstr>
      <vt:lpstr>Древо проблем, 11 класс</vt:lpstr>
      <vt:lpstr>Древо целей, 11 класс</vt:lpstr>
      <vt:lpstr>наметить пути их реализации, т.е. разработать план индивидуального развития каждой личности и на основе этого направить деятельность класса в целом:</vt:lpstr>
      <vt:lpstr>Слайд 16</vt:lpstr>
      <vt:lpstr>План целей Кистрицы Анны </vt:lpstr>
      <vt:lpstr>Основными, приоритетными являются задачи в следующих направлениях: </vt:lpstr>
      <vt:lpstr>1 .Воспитание духовно - нравственной личности. </vt:lpstr>
      <vt:lpstr>Поэтапное формирование духовно-нравственной личности.</vt:lpstr>
      <vt:lpstr>Слайд 21</vt:lpstr>
      <vt:lpstr>Слайд 22</vt:lpstr>
      <vt:lpstr>Слайд 23</vt:lpstr>
      <vt:lpstr>Слайд 24</vt:lpstr>
      <vt:lpstr>Слайд 25</vt:lpstr>
      <vt:lpstr>Слайд 26</vt:lpstr>
      <vt:lpstr>Способы организации самоуправления в классе. </vt:lpstr>
      <vt:lpstr>Схема структуры работы классного коллектива: </vt:lpstr>
      <vt:lpstr>Спортивная группа</vt:lpstr>
      <vt:lpstr>Культура</vt:lpstr>
      <vt:lpstr>Слайд 31</vt:lpstr>
      <vt:lpstr>Слайд 32</vt:lpstr>
      <vt:lpstr>Слайд 33</vt:lpstr>
      <vt:lpstr>Социологическая  группа</vt:lpstr>
      <vt:lpstr>Краеведческая</vt:lpstr>
      <vt:lpstr>Этапы работы над мероприятием: </vt:lpstr>
      <vt:lpstr>Слайд 37</vt:lpstr>
      <vt:lpstr>Изменение уровня активности</vt:lpstr>
      <vt:lpstr>Слайд 39</vt:lpstr>
      <vt:lpstr>Успехи учебной деятельности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Company>BIOCAPSULACORP.3047.DC®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Пути реализации модели-идеала выпускника. </dc:title>
  <dc:creator>Bio®™</dc:creator>
  <cp:lastModifiedBy>№5</cp:lastModifiedBy>
  <cp:revision>96</cp:revision>
  <dcterms:created xsi:type="dcterms:W3CDTF">2007-02-03T04:23:32Z</dcterms:created>
  <dcterms:modified xsi:type="dcterms:W3CDTF">2009-01-30T05:24:39Z</dcterms:modified>
</cp:coreProperties>
</file>