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60" r:id="rId4"/>
    <p:sldId id="261" r:id="rId5"/>
    <p:sldId id="282" r:id="rId6"/>
    <p:sldId id="28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714" autoAdjust="0"/>
  </p:normalViewPr>
  <p:slideViewPr>
    <p:cSldViewPr>
      <p:cViewPr varScale="1">
        <p:scale>
          <a:sx n="110" d="100"/>
          <a:sy n="110" d="100"/>
        </p:scale>
        <p:origin x="-5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60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602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0AF7F-FFB8-4AFE-AEB1-EAF029DC2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D10BC-D4AA-4822-90F9-427884A8A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12ABA-7D19-4B29-A9DA-FAF2FA6B0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F2CD9-CF77-4444-8AED-3554E317C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27099-C8E9-4C45-AAF7-BE598F787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F8E01-EB05-4CDF-A11A-5E9C074BB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5BAB8-45DC-41D8-AD36-FEA34987BA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D276B-4757-4D29-9408-F0DD66306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1A779-1AC2-4141-9D64-E2D20DF4E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D8AF5-83EA-44AE-B0E8-0CA45DDD5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9C9CB-D2E0-484E-8DD5-6A1159C7D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8499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99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99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99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99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50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0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1B6C750-97A1-4A43-BB94-7F9E7677F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500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500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209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/>
              <a:t>Холодная война в Азии</a:t>
            </a:r>
            <a:br>
              <a:rPr lang="ru-RU"/>
            </a:b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57400"/>
            <a:ext cx="64008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/>
              <a:t>1957 - 1975 года</a:t>
            </a:r>
          </a:p>
          <a:p>
            <a:pPr eaLnBrk="1" hangingPunct="1">
              <a:defRPr/>
            </a:pPr>
            <a:endParaRPr lang="ru-RU"/>
          </a:p>
        </p:txBody>
      </p:sp>
      <p:pic>
        <p:nvPicPr>
          <p:cNvPr id="4105" name="Picture 9" descr="300px-Burning_Viet_Cong_base_ca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965450"/>
            <a:ext cx="47244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000">
    <p:checker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1"/>
      <p:bldP spid="410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            Введение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895600" y="1600200"/>
            <a:ext cx="5946775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/>
              <a:t>    </a:t>
            </a:r>
            <a:r>
              <a:rPr lang="ru-RU" sz="1800" b="1"/>
              <a:t>Война во Вьетнаме</a:t>
            </a:r>
            <a:r>
              <a:rPr lang="ru-RU" sz="1800"/>
              <a:t> — один из крупнейших военных конфликтов второй половины XX века, оставивший заметный след в культуре и занимающий существенное место в новейшей истории США и Вьетнама. Война началась как гражданская в Южном Вьетнаме; в дальнейшем в неё вмешались Северный Вьетнам и США при поддержке ряда других стран. Таким образом, с одной стороны война велась за воссоединение двух частей Вьетнама и создание единого государства с коммунистической идеологией, а с другой — за сохранение раскола страны и независимости Южного Вьетнама. По мере развития событий Вьетнамская война оказалась переплетена с шедшими параллельно гражданскими войнами в Лаосе и Камбодже. Все боевые действия в Юго-Восточной Азии, проходившие с конца 1950-х годов и до 1975 года, известны как Вторая индокитайская война.</a:t>
            </a:r>
          </a:p>
        </p:txBody>
      </p:sp>
      <p:pic>
        <p:nvPicPr>
          <p:cNvPr id="14339" name="Picture 5" descr="300px-Checking_house_during_patr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14800"/>
            <a:ext cx="304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200px-Bombing_in_Vietn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6050" y="0"/>
            <a:ext cx="13779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/>
              <a:t>Разделение Вьетнама и начало войны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600200"/>
            <a:ext cx="6400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/>
              <a:t>   </a:t>
            </a:r>
            <a:r>
              <a:rPr lang="ru-RU" sz="2000"/>
              <a:t>Согласно Женевским соглашениям, территория Вьетнама была временно разделена по 17-й параллели на две части, не являющиеся суверенными государствами. Северный Вьетнам перешёл под контроль Вьетминя и стал территорией ДРВ. Южный Вьетнам оставался под властью назначенной французами местной администрации, причём Франция ещё до соглашений успела формально предоставить Вьетнаму независимость. Здесь у власти находился профранцузски настроенный император Бао Дай. Воссоединение страны предполагалось осуществить после всеобщих свободных выборов, которые должны были состояться не позднее середины 1956 года.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>
                <a:effectLst/>
              </a:rPr>
              <a:t>	</a:t>
            </a:r>
            <a:r>
              <a:rPr lang="ru-RU" sz="2000"/>
              <a:t>После Женевских соглашений США взяли курс на замену Франции в качестве противовеса коммунистическим силам во Вьетнаме. Американская администрация сделала ставку на Нго Динь Зьема, сторонника США.</a:t>
            </a:r>
          </a:p>
        </p:txBody>
      </p:sp>
      <p:pic>
        <p:nvPicPr>
          <p:cNvPr id="15363" name="Picture 4" descr="300px-Vietcongsusp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173538"/>
            <a:ext cx="281940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04800" y="2255838"/>
            <a:ext cx="838200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В октябре 1955 года Зьем отстранил от власти императора Бао Дая путём проведения фальсифицированных выборов, после чего провозгласил создание суверенной Республики Вьетнам, что являлось нарушением Женевских соглашений. Выборы оказались сорваны, а перспектива воссоединения Вьетнама — отодвинута на неопределённый срок.</a:t>
            </a:r>
          </a:p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Режим Зьема очень скоро начал приобретать черты диктатуры. Оппозиция режиму Зьема подавлялась с использованием проправительственных средств массовой информации и полиции.</a:t>
            </a:r>
          </a:p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Зьем начал репрессии против коммунистического подполья, остававшегося в стране после 1954 года, хотя оно было слабым и не представляло для него реальной угрозы. Репрессии были эффективными; столкнувшись с угрозой полной ликвидации своего движения, южновьетнамские коммунисты приняли решение о начале вооружённой борьбы. С осени 1957 года в Южном Вьетнаме шла малоинтенсивная партизанская война.</a:t>
            </a:r>
          </a:p>
          <a:p>
            <a:pPr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386" name="Picture 5" descr="300px-Ngo_Dinh_Diem_at_Washington_-_ARC_5421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0"/>
            <a:ext cx="2743200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47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/>
              <a:t>Завершающий этап войны (1973—1975 гг) 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09800"/>
            <a:ext cx="6934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/>
              <a:t>После подписания договора о перемирии, южновьетнамские войска, богато снабжённые военной техникой из США, имели численность более миллиона человек, вооружённые силы Северного Вьетнама, дислоцированные на территории Южного, насчитывали более двухсот тысяч солдат.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/>
              <a:t>Соглашения о прекращении огня на территории Южного Вьетнама не выполнялись. Как коммунисты, так и правительственные войска в ходе боёв делили подконтрольную территорию. Кризис экономики Южного Вьетнама в 1974 году способствовал падению боевых качеств правительственных войск. Всё большее количество территорий Южного Вьетнама отходило под власть коммунистов, правительственные войска Южного Вьетнама несли потери. Удачные операции коммунистов в конце 1974 года показали низкую боеспособность вооружённых сил Южного Вьетнама. В ходе проведённой в марте—апреле 1975 года наступательной операции коммунисты разгромили большую часть южновьетнамских частей. В 11:30, 30 апреля 1975 года коммунисты подняли знамя над Дворцом Независимости в Сайгоне — война закончилась.</a:t>
            </a:r>
          </a:p>
        </p:txBody>
      </p:sp>
      <p:pic>
        <p:nvPicPr>
          <p:cNvPr id="17411" name="Picture 7" descr="250px-Destroyed_PT76_tank_at_Ben_H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10188"/>
            <a:ext cx="1905000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47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Потери сторон 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600200"/>
            <a:ext cx="5791200" cy="48006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ru-RU" sz="1900" b="1" i="1"/>
              <a:t>Людские потери во Вьетнамской войне</a:t>
            </a:r>
            <a:endParaRPr lang="ru-RU" sz="19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   США</a:t>
            </a:r>
            <a:r>
              <a:rPr lang="ru-RU" sz="2000"/>
              <a:t>: 58 тыс. погибших (в том числе 47 тыс. — боевые потери); 303 тыс. раненых; 1800 пропавших без вести (на середину 2007 года).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/>
              <a:t>   Южный Вьетнам</a:t>
            </a:r>
            <a:r>
              <a:rPr lang="ru-RU" sz="2000"/>
              <a:t>: данные разнятся; потери военнослужащих — примерно 250 тыс. погибших и 1 млн раненых, потери мирного населения неизвестны.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    По официальным данным вьетнамского правительства, обнародованным в 1995 году, всего в ходе войны погибли 1,1 млн солдат северовьетнамской армии и партизан НФОЮВ, а также 4 млн мирных жителей в обеих частях страны.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/>
          </a:p>
        </p:txBody>
      </p:sp>
      <p:pic>
        <p:nvPicPr>
          <p:cNvPr id="65540" name="Picture 4" descr="300px-Vietnam_War_Memorial_Westmin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962400"/>
            <a:ext cx="3276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149</TotalTime>
  <Words>548</Words>
  <Application>Microsoft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Wingdings</vt:lpstr>
      <vt:lpstr>Calibri</vt:lpstr>
      <vt:lpstr>Трава</vt:lpstr>
      <vt:lpstr>Трава</vt:lpstr>
      <vt:lpstr>Холодная война в Азии </vt:lpstr>
      <vt:lpstr>             Введение</vt:lpstr>
      <vt:lpstr>Разделение Вьетнама и начало войны</vt:lpstr>
      <vt:lpstr>Слайд 4</vt:lpstr>
      <vt:lpstr>Завершающий этап войны (1973—1975 гг) </vt:lpstr>
      <vt:lpstr>Потери сторон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6</cp:revision>
  <cp:lastPrinted>1601-01-01T00:00:00Z</cp:lastPrinted>
  <dcterms:created xsi:type="dcterms:W3CDTF">1601-01-01T00:00:00Z</dcterms:created>
  <dcterms:modified xsi:type="dcterms:W3CDTF">2009-07-08T12:00:33Z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