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35" r:id="rId4"/>
    <p:sldMasterId id="2147483737" r:id="rId5"/>
    <p:sldMasterId id="2147483738" r:id="rId6"/>
  </p:sldMasterIdLst>
  <p:sldIdLst>
    <p:sldId id="256" r:id="rId7"/>
    <p:sldId id="265" r:id="rId8"/>
    <p:sldId id="266" r:id="rId9"/>
    <p:sldId id="268" r:id="rId10"/>
    <p:sldId id="258" r:id="rId11"/>
    <p:sldId id="260" r:id="rId12"/>
    <p:sldId id="263" r:id="rId13"/>
    <p:sldId id="267" r:id="rId14"/>
    <p:sldId id="261" r:id="rId15"/>
    <p:sldId id="26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576" autoAdjust="0"/>
    <p:restoredTop sz="94660"/>
  </p:normalViewPr>
  <p:slideViewPr>
    <p:cSldViewPr>
      <p:cViewPr varScale="1">
        <p:scale>
          <a:sx n="97" d="100"/>
          <a:sy n="97" d="100"/>
        </p:scale>
        <p:origin x="-114"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endParaRPr>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6E393EB5-C48D-4B6E-BC92-D13F194B1DD2}" type="datetimeFigureOut">
              <a:rPr lang="ru-RU"/>
              <a:pPr>
                <a:defRPr/>
              </a:pPr>
              <a:t>08.07.2009</a:t>
            </a:fld>
            <a:endParaRPr lang="ru-RU"/>
          </a:p>
        </p:txBody>
      </p:sp>
      <p:sp>
        <p:nvSpPr>
          <p:cNvPr id="8" name="Номер слайда 15"/>
          <p:cNvSpPr>
            <a:spLocks noGrp="1"/>
          </p:cNvSpPr>
          <p:nvPr>
            <p:ph type="sldNum" sz="quarter" idx="11"/>
          </p:nvPr>
        </p:nvSpPr>
        <p:spPr/>
        <p:txBody>
          <a:bodyPr/>
          <a:lstStyle>
            <a:lvl1pPr>
              <a:defRPr/>
            </a:lvl1pPr>
          </a:lstStyle>
          <a:p>
            <a:pPr>
              <a:defRPr/>
            </a:pPr>
            <a:fld id="{003B0D7E-734E-4D80-B215-98883EEDBBD0}"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966156C-7D24-465A-9AA4-F17234392680}" type="datetimeFigureOut">
              <a:rPr lang="ru-RU"/>
              <a:pPr>
                <a:defRPr/>
              </a:pPr>
              <a:t>08.07.2009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0B160D88-E5AE-45F9-A92E-C3325120D07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D285F2A5-A6E7-4206-A7D4-7C6D4D1F3530}" type="datetimeFigureOut">
              <a:rPr lang="ru-RU"/>
              <a:pPr>
                <a:defRPr/>
              </a:pPr>
              <a:t>08.07.2009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C5849A2-14A4-4183-A34B-45EC48D65A8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E2EE9D42-C979-4231-AA6D-65697242810D}" type="datetimeFigureOut">
              <a:rPr lang="ru-RU"/>
              <a:pPr>
                <a:defRPr/>
              </a:pPr>
              <a:t>08.07.2009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B3042CF7-7CA6-47DB-9E7B-F52AD4DA2648}"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F9A8CDCE-4198-422C-B8AC-B4EDD6D9F7D3}" type="datetimeFigureOut">
              <a:rPr lang="ru-RU"/>
              <a:pPr>
                <a:defRPr/>
              </a:pPr>
              <a:t>08.07.2009</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7F56FD92-4F4B-47FF-BCA9-C168470F299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160244B7-5DAB-47E0-9BBE-84C00ADBA540}" type="datetimeFigureOut">
              <a:rPr lang="ru-RU"/>
              <a:pPr>
                <a:defRPr/>
              </a:pPr>
              <a:t>08.07.2009</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58A3F361-556D-47AE-9A63-6E04330EFA28}"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3" name="Прямоугольник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4" name="Прямоугольник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5" name="Прямоугольник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8" name="Дата 1"/>
          <p:cNvSpPr>
            <a:spLocks noGrp="1"/>
          </p:cNvSpPr>
          <p:nvPr>
            <p:ph type="dt" sz="half" idx="10"/>
          </p:nvPr>
        </p:nvSpPr>
        <p:spPr/>
        <p:txBody>
          <a:bodyPr/>
          <a:lstStyle>
            <a:lvl1pPr>
              <a:defRPr/>
            </a:lvl1pPr>
          </a:lstStyle>
          <a:p>
            <a:pPr>
              <a:defRPr/>
            </a:pPr>
            <a:fld id="{22A1ACF4-4037-4E71-978A-B5EC373C11CE}" type="datetimeFigureOut">
              <a:rPr lang="ru-RU"/>
              <a:pPr>
                <a:defRPr/>
              </a:pPr>
              <a:t>08.07.2009</a:t>
            </a:fld>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03B4816-47AA-463C-A83A-A64EEDDA9B7C}"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8" name="Прямоугольник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52144309-C4CD-470C-8F70-FA00F66B4F5A}"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fld id="{4EFCB4C8-D2D4-429C-9B34-53C75E881626}" type="datetimeFigureOut">
              <a:rPr lang="ru-RU"/>
              <a:pPr>
                <a:defRPr/>
              </a:pPr>
              <a:t>08.07.2009</a:t>
            </a:fld>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8" name="Прямоугольник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F132EDD9-9C62-4B42-B770-AE6D812CC732}"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092B795F-3AB3-4D13-850C-998471243575}" type="datetimeFigureOut">
              <a:rPr lang="ru-RU"/>
              <a:pPr>
                <a:defRPr/>
              </a:pPr>
              <a:t>08.07.2009</a:t>
            </a:fld>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0967F445-EF70-45FD-BD42-C53F22FFD5FA}" type="datetimeFigureOut">
              <a:rPr lang="ru-RU"/>
              <a:pPr>
                <a:defRPr/>
              </a:pPr>
              <a:t>08.07.2009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4B3ADD-F2B3-43FA-A706-F1C1CC9DA19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5" name="Прямоугольник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6" name="Прямоугольник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7" name="Прямоугольник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E8E14C62-8E9B-4243-A6B7-DC18B12063F5}"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fld id="{BB7D7889-763B-4D5C-B279-DB6B0ECC4880}" type="datetimeFigureOut">
              <a:rPr lang="ru-RU"/>
              <a:pPr>
                <a:defRPr/>
              </a:pPr>
              <a:t>08.07.2009</a:t>
            </a:fld>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025344CE-264E-4230-ADE1-48ECEC282A83}" type="datetimeFigureOut">
              <a:rPr lang="ru-RU"/>
              <a:pPr>
                <a:defRPr/>
              </a:pPr>
              <a:t>08.07.2009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149B37F-B8A0-45CC-8D64-9F6D7C0BE0C5}"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a:lstStyle>
            <a:lvl1pPr>
              <a:defRPr/>
            </a:lvl1pPr>
          </a:lstStyle>
          <a:p>
            <a:pPr>
              <a:defRPr/>
            </a:pPr>
            <a:fld id="{63CED509-943C-4EAB-B572-1B0471EF62B8}" type="datetimeFigureOut">
              <a:rPr lang="ru-RU"/>
              <a:pPr>
                <a:defRPr/>
              </a:pPr>
              <a:t>08.07.2009</a:t>
            </a:fld>
            <a:endParaRPr lang="ru-RU"/>
          </a:p>
        </p:txBody>
      </p:sp>
      <p:sp>
        <p:nvSpPr>
          <p:cNvPr id="6" name="Номер слайда 8"/>
          <p:cNvSpPr>
            <a:spLocks noGrp="1"/>
          </p:cNvSpPr>
          <p:nvPr>
            <p:ph type="sldNum" sz="quarter" idx="11"/>
          </p:nvPr>
        </p:nvSpPr>
        <p:spPr>
          <a:xfrm>
            <a:off x="8639175" y="6513513"/>
            <a:ext cx="463550" cy="274637"/>
          </a:xfrm>
        </p:spPr>
        <p:txBody>
          <a:bodyPr/>
          <a:lstStyle>
            <a:lvl1pPr>
              <a:defRPr/>
            </a:lvl1pPr>
          </a:lstStyle>
          <a:p>
            <a:pPr>
              <a:defRPr/>
            </a:pPr>
            <a:fld id="{0948D476-7E20-4162-B7CA-9B76135A7AF2}" type="slidenum">
              <a:rPr lang="ru-RU"/>
              <a:pPr>
                <a:defRPr/>
              </a:pPr>
              <a:t>‹#›</a:t>
            </a:fld>
            <a:endParaRPr lang="ru-RU"/>
          </a:p>
        </p:txBody>
      </p:sp>
      <p:sp>
        <p:nvSpPr>
          <p:cNvPr id="7" name="Нижний колонтитул 9"/>
          <p:cNvSpPr>
            <a:spLocks noGrp="1"/>
          </p:cNvSpPr>
          <p:nvPr>
            <p:ph type="ftr" sz="quarter" idx="12"/>
          </p:nvPr>
        </p:nvSpPr>
        <p:spPr>
          <a:xfrm>
            <a:off x="1600200" y="6513513"/>
            <a:ext cx="3906838" cy="274637"/>
          </a:xfrm>
        </p:spPr>
        <p:txBody>
          <a:bodyPr/>
          <a:lstStyle>
            <a:lvl1pPr>
              <a:defRPr/>
            </a:lvl1pPr>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p:txBody>
          <a:bodyPr/>
          <a:lstStyle>
            <a:lvl1pPr>
              <a:defRPr/>
            </a:lvl1pPr>
          </a:lstStyle>
          <a:p>
            <a:pPr>
              <a:defRPr/>
            </a:pPr>
            <a:fld id="{171E85EB-4156-40C0-88F4-F634AC18052B}" type="datetimeFigureOut">
              <a:rPr lang="ru-RU"/>
              <a:pPr>
                <a:defRPr/>
              </a:pPr>
              <a:t>08.07.2009</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a:xfrm>
            <a:off x="8640763" y="6515100"/>
            <a:ext cx="465137" cy="273050"/>
          </a:xfrm>
        </p:spPr>
        <p:txBody>
          <a:bodyPr/>
          <a:lstStyle>
            <a:lvl1pPr>
              <a:defRPr/>
            </a:lvl1pPr>
          </a:lstStyle>
          <a:p>
            <a:pPr>
              <a:defRPr/>
            </a:pPr>
            <a:fld id="{10E945FF-0F0E-4ED1-B301-2778C6194B1C}"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solidFill>
                <a:srgbClr val="FFFFFF"/>
              </a:solidFill>
            </a:endParaRPr>
          </a:p>
        </p:txBody>
      </p:sp>
      <p:sp>
        <p:nvSpPr>
          <p:cNvPr id="8" name="Прямоугольник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solidFill>
                <a:srgbClr val="FFFFFF"/>
              </a:solidFill>
            </a:endParaRPr>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a:lvl1pPr>
          </a:lstStyle>
          <a:p>
            <a:pPr>
              <a:defRPr/>
            </a:pPr>
            <a:fld id="{7D96FCB0-422C-4F25-8339-F936B59F0554}" type="datetimeFigureOut">
              <a:rPr lang="ru-RU"/>
              <a:pPr>
                <a:defRPr/>
              </a:pPr>
              <a:t>08.07.2009</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Номер слайда 8"/>
          <p:cNvSpPr>
            <a:spLocks noGrp="1"/>
          </p:cNvSpPr>
          <p:nvPr>
            <p:ph type="sldNum" sz="quarter" idx="12"/>
          </p:nvPr>
        </p:nvSpPr>
        <p:spPr>
          <a:xfrm>
            <a:off x="8640763" y="6515100"/>
            <a:ext cx="465137" cy="273050"/>
          </a:xfrm>
        </p:spPr>
        <p:txBody>
          <a:bodyPr/>
          <a:lstStyle>
            <a:lvl1pPr>
              <a:defRPr/>
            </a:lvl1pPr>
          </a:lstStyle>
          <a:p>
            <a:pPr>
              <a:defRPr/>
            </a:pPr>
            <a:fld id="{3CEC8B9B-2CEF-4EFF-AA30-6B0EAFC5AC50}"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Заголовок 1"/>
          <p:cNvSpPr>
            <a:spLocks noGrp="1"/>
          </p:cNvSpPr>
          <p:nvPr>
            <p:ph type="title"/>
          </p:nvPr>
        </p:nvSpPr>
        <p:spPr>
          <a:xfrm>
            <a:off x="457200" y="253218"/>
            <a:ext cx="8229600" cy="1143000"/>
          </a:xfrm>
        </p:spPr>
        <p:txBody>
          <a:bodyPr/>
          <a:lstStyle>
            <a:extLst/>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CF82DAFA-B21C-4619-90C7-AC66ADF05CEB}" type="datetimeFigureOut">
              <a:rPr lang="ru-RU"/>
              <a:pPr>
                <a:defRPr/>
              </a:pPr>
              <a:t>08.07.2009</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A58EF8B6-485E-41D9-90D7-817C962B04D4}"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F6DA5A28-EA6C-4FFA-A209-128E92B5B029}" type="datetimeFigureOut">
              <a:rPr lang="ru-RU"/>
              <a:pPr>
                <a:defRPr/>
              </a:pPr>
              <a:t>08.07.2009</a:t>
            </a:fld>
            <a:endParaRPr lang="ru-RU"/>
          </a:p>
        </p:txBody>
      </p:sp>
      <p:sp>
        <p:nvSpPr>
          <p:cNvPr id="4" name="Номер слайда 22"/>
          <p:cNvSpPr>
            <a:spLocks noGrp="1"/>
          </p:cNvSpPr>
          <p:nvPr>
            <p:ph type="sldNum" sz="quarter" idx="12"/>
          </p:nvPr>
        </p:nvSpPr>
        <p:spPr/>
        <p:txBody>
          <a:bodyPr/>
          <a:lstStyle>
            <a:lvl1pPr>
              <a:defRPr/>
            </a:lvl1pPr>
          </a:lstStyle>
          <a:p>
            <a:pPr>
              <a:defRPr/>
            </a:pPr>
            <a:fld id="{B42040D4-AECF-466F-A55E-D9E37690EE88}"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a:lstStyle>
            <a:lvl1pPr>
              <a:defRPr/>
            </a:lvl1pPr>
          </a:lstStyle>
          <a:p>
            <a:pPr>
              <a:defRPr/>
            </a:pPr>
            <a:fld id="{CA5A6152-3FF2-4DCC-844E-442D565F77EA}" type="datetimeFigureOut">
              <a:rPr lang="ru-RU"/>
              <a:pPr>
                <a:defRPr/>
              </a:pPr>
              <a:t>08.07.2009</a:t>
            </a:fld>
            <a:endParaRPr lang="ru-RU"/>
          </a:p>
        </p:txBody>
      </p:sp>
      <p:sp>
        <p:nvSpPr>
          <p:cNvPr id="7" name="Номер слайда 9"/>
          <p:cNvSpPr>
            <a:spLocks noGrp="1"/>
          </p:cNvSpPr>
          <p:nvPr>
            <p:ph type="sldNum" sz="quarter" idx="11"/>
          </p:nvPr>
        </p:nvSpPr>
        <p:spPr>
          <a:xfrm>
            <a:off x="8639175" y="6513513"/>
            <a:ext cx="463550" cy="274637"/>
          </a:xfrm>
        </p:spPr>
        <p:txBody>
          <a:bodyPr/>
          <a:lstStyle>
            <a:lvl1pPr>
              <a:defRPr/>
            </a:lvl1pPr>
          </a:lstStyle>
          <a:p>
            <a:pPr>
              <a:defRPr/>
            </a:pPr>
            <a:fld id="{5DFF22B5-8F4B-4F47-8890-5243E5978B19}"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a:lstStyle>
            <a:lvl1pPr>
              <a:defRPr/>
            </a:lvl1pPr>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smtClean="0"/>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a:lstStyle>
            <a:lvl1pPr>
              <a:defRPr/>
            </a:lvl1pPr>
          </a:lstStyle>
          <a:p>
            <a:pPr>
              <a:defRPr/>
            </a:pPr>
            <a:fld id="{E591D923-42E7-4200-B004-64C0E53D3CFA}" type="datetimeFigureOut">
              <a:rPr lang="ru-RU"/>
              <a:pPr>
                <a:defRPr/>
              </a:pPr>
              <a:t>08.07.2009</a:t>
            </a:fld>
            <a:endParaRPr lang="ru-RU"/>
          </a:p>
        </p:txBody>
      </p:sp>
      <p:sp>
        <p:nvSpPr>
          <p:cNvPr id="6" name="Номер слайда 8"/>
          <p:cNvSpPr>
            <a:spLocks noGrp="1"/>
          </p:cNvSpPr>
          <p:nvPr>
            <p:ph type="sldNum" sz="quarter" idx="11"/>
          </p:nvPr>
        </p:nvSpPr>
        <p:spPr>
          <a:xfrm>
            <a:off x="8639175" y="6508750"/>
            <a:ext cx="463550" cy="274638"/>
          </a:xfrm>
        </p:spPr>
        <p:txBody>
          <a:bodyPr/>
          <a:lstStyle>
            <a:lvl1pPr>
              <a:defRPr/>
            </a:lvl1pPr>
          </a:lstStyle>
          <a:p>
            <a:pPr>
              <a:defRPr/>
            </a:pPr>
            <a:fld id="{F6C9E85F-AF6E-40C2-8A2B-E8093DD6D1B0}" type="slidenum">
              <a:rPr lang="ru-RU"/>
              <a:pPr>
                <a:defRPr/>
              </a:pPr>
              <a:t>‹#›</a:t>
            </a:fld>
            <a:endParaRPr lang="ru-RU"/>
          </a:p>
        </p:txBody>
      </p:sp>
      <p:sp>
        <p:nvSpPr>
          <p:cNvPr id="7" name="Нижний колонтитул 9"/>
          <p:cNvSpPr>
            <a:spLocks noGrp="1"/>
          </p:cNvSpPr>
          <p:nvPr>
            <p:ph type="ftr" sz="quarter" idx="12"/>
          </p:nvPr>
        </p:nvSpPr>
        <p:spPr>
          <a:xfrm>
            <a:off x="1600200" y="6508750"/>
            <a:ext cx="3906838" cy="274638"/>
          </a:xfrm>
        </p:spPr>
        <p:txBody>
          <a:bodyPr/>
          <a:lstStyle>
            <a:lvl1pPr>
              <a:defRPr/>
            </a:lvl1pPr>
          </a:lstStyle>
          <a:p>
            <a:pPr>
              <a:defRPr/>
            </a:pPr>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954EA201-45CC-4487-9996-BAF4D09C3E78}" type="datetimeFigureOut">
              <a:rPr lang="ru-RU"/>
              <a:pPr>
                <a:defRPr/>
              </a:pPr>
              <a:t>08.07.2009</a:t>
            </a:fld>
            <a:endParaRPr lang="ru-RU"/>
          </a:p>
        </p:txBody>
      </p:sp>
      <p:sp>
        <p:nvSpPr>
          <p:cNvPr id="6" name="Номер слайда 22"/>
          <p:cNvSpPr>
            <a:spLocks noGrp="1"/>
          </p:cNvSpPr>
          <p:nvPr>
            <p:ph type="sldNum" sz="quarter" idx="12"/>
          </p:nvPr>
        </p:nvSpPr>
        <p:spPr/>
        <p:txBody>
          <a:bodyPr/>
          <a:lstStyle>
            <a:lvl1pPr>
              <a:defRPr/>
            </a:lvl1pPr>
          </a:lstStyle>
          <a:p>
            <a:pPr>
              <a:defRPr/>
            </a:pPr>
            <a:fld id="{0FBB2BD2-0014-4FAD-BC21-626BB6FD92A2}"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E7F0AD38-15B8-4A98-A311-EEFD7524E928}" type="datetimeFigureOut">
              <a:rPr lang="ru-RU"/>
              <a:pPr>
                <a:defRPr/>
              </a:pPr>
              <a:t>08.07.2009</a:t>
            </a:fld>
            <a:endParaRPr lang="ru-RU"/>
          </a:p>
        </p:txBody>
      </p:sp>
      <p:sp>
        <p:nvSpPr>
          <p:cNvPr id="6" name="Номер слайда 22"/>
          <p:cNvSpPr>
            <a:spLocks noGrp="1"/>
          </p:cNvSpPr>
          <p:nvPr>
            <p:ph type="sldNum" sz="quarter" idx="12"/>
          </p:nvPr>
        </p:nvSpPr>
        <p:spPr/>
        <p:txBody>
          <a:bodyPr/>
          <a:lstStyle>
            <a:lvl1pPr>
              <a:defRPr/>
            </a:lvl1pPr>
          </a:lstStyle>
          <a:p>
            <a:pPr>
              <a:defRPr/>
            </a:pPr>
            <a:fld id="{52FB3FC4-A925-4222-B61B-72FEEDC6E5EF}"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p>
        </p:txBody>
      </p:sp>
      <p:sp>
        <p:nvSpPr>
          <p:cNvPr id="13824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1382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DB3549EF-8DAE-4949-AB18-715BCF33CC95}"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fld id="{3FB17C14-1BDA-48FB-85AD-7B7CDD332AD7}" type="datetimeFigureOut">
              <a:rPr lang="ru-RU"/>
              <a:pPr>
                <a:defRPr/>
              </a:pPr>
              <a:t>08.07.2009</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8A3F30F-F5C0-461E-8A11-CAD59C8D1701}" type="datetimeFigureOut">
              <a:rPr lang="ru-RU"/>
              <a:pPr>
                <a:defRPr/>
              </a:pPr>
              <a:t>08.07.2009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3BE6B1-27DC-4A0C-BAFC-7F77BDD1F998}"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9475594-1E92-484D-80D5-D3231087CD12}"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67DA953-0D94-4151-8F2E-562C0738A138}"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6B511E3-9C89-4CD2-A284-BC30E264B276}"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91B08B7-9659-4714-BED6-E1614106938D}"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61AE3166-EAD8-418E-BA0C-1015DEED409A}" type="datetimeFigureOut">
              <a:rPr lang="ru-RU"/>
              <a:pPr>
                <a:defRPr/>
              </a:pPr>
              <a:t>08.07.2009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C0390B9-464A-4B8A-A732-ED8E698EE4A7}"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BB3DFA87-65C2-4424-AA4F-8A587ED864FA}" type="datetimeFigureOut">
              <a:rPr lang="ru-RU"/>
              <a:pPr>
                <a:defRPr/>
              </a:pPr>
              <a:t>08.07.2009</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3190EFD-8006-4C6D-8DFD-611AB326CF16}"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24B2271B-F6E4-4A0C-878D-DED133B94FAA}" type="datetimeFigureOut">
              <a:rPr lang="ru-RU"/>
              <a:pPr>
                <a:defRPr/>
              </a:pPr>
              <a:t>08.07.2009</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9FC49B8-E397-4E32-9B27-96271FF81DC3}"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59E2D1-369B-4FC2-AA6F-E220798A802E}" type="datetimeFigureOut">
              <a:rPr lang="ru-RU"/>
              <a:pPr>
                <a:defRPr/>
              </a:pPr>
              <a:t>08.07.2009</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0766FC9-AE52-4CE8-A875-C3F0A91C4FB9}"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F7BFAB30-6336-4196-8D03-8484DCD3532E}" type="datetimeFigureOut">
              <a:rPr lang="ru-RU"/>
              <a:pPr>
                <a:defRPr/>
              </a:pPr>
              <a:t>08.07.2009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08D37AD-FA3B-493C-A7EA-5C588C08C20B}"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A5A7A9E-0F72-45E4-B0F6-957A8BE56239}" type="datetimeFigureOut">
              <a:rPr lang="ru-RU"/>
              <a:pPr>
                <a:defRPr/>
              </a:pPr>
              <a:t>08.07.2009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02290C6-41C9-4D6A-AF5D-C641D66FAF38}"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B94B168-2AF2-4122-B21B-32A262B8016A}"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38416AB-4502-4C38-9F5C-44E859C68DED}"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4D3E753-A70E-4D99-A9D5-C5B37D411E3F}"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3FFA4C5-9731-44D4-8725-65A3913FC24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AE6EA6D4-9E11-446C-AB9B-0DB09B557D5C}" type="datetimeFigureOut">
              <a:rPr lang="ru-RU"/>
              <a:pPr>
                <a:defRPr/>
              </a:pPr>
              <a:t>08.07.2009</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D18CAA3-41BB-475A-88BF-6DBDAB7DE6A9}"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4752440-F9BA-4C56-8580-51796E865305}"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5BA284-BF32-4AA2-BE6E-7DCA31EC77AF}"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2E10F7D-2242-4114-BEB4-4307D5EFC939}"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BBD6146-EC5C-46B5-84F6-F8121976A928}"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9591AFF6-6E48-4AC1-A0A6-6F5E20CC99C9}"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54BCB3-8B00-45E1-AD70-B8FEF422E8DB}"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570F6D4C-0CE6-431E-814F-EDA856A741A7}" type="datetimeFigureOut">
              <a:rPr lang="ru-RU"/>
              <a:pPr>
                <a:defRPr/>
              </a:pPr>
              <a:t>08.07.2009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07F7E6-0A78-4B69-A1DD-B3FEFD8A2BAC}"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D68EBAE9-EB8A-45B2-8064-51A50B468F16}" type="datetimeFigureOut">
              <a:rPr lang="ru-RU"/>
              <a:pPr>
                <a:defRPr/>
              </a:pPr>
              <a:t>08.07.2009</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FBDB4CD-3F59-44EA-BA36-3B1D76EEAEA4}"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FC4ED02C-B1B2-42D5-8ADD-AE24837F1492}" type="datetimeFigureOut">
              <a:rPr lang="ru-RU"/>
              <a:pPr>
                <a:defRPr/>
              </a:pPr>
              <a:t>08.07.2009</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47773F3-1DF5-4D6F-BEEF-21B254F6204D}"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2F92E0-4277-41B7-AE6F-2F706BD0F2AA}" type="datetimeFigureOut">
              <a:rPr lang="ru-RU"/>
              <a:pPr>
                <a:defRPr/>
              </a:pPr>
              <a:t>08.07.2009</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4656BAE-7720-4FF6-A0D1-7C277F6967E3}"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F37313B8-0616-491E-A931-62C9402A7B39}" type="datetimeFigureOut">
              <a:rPr lang="ru-RU"/>
              <a:pPr>
                <a:defRPr/>
              </a:pPr>
              <a:t>08.07.2009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013DBCF-7C12-457E-8B00-5878EBE7E171}"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BBAEB4A-FFD9-4CC4-9F9F-0D080A927070}" type="datetimeFigureOut">
              <a:rPr lang="ru-RU"/>
              <a:pPr>
                <a:defRPr/>
              </a:pPr>
              <a:t>08.07.2009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3B3028A-041C-439D-B558-0C26ED3BC9A9}"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1396A5D-9CB1-4BB6-9574-B2A7BCEB6051}"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DC2C186-BB49-4905-A7A5-EFA83DCEFD1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E20E1B3F-F623-4A02-8E7A-06FBAE1E4AD0}"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C23B4C0C-D05D-484F-A9C0-43C89BA0C93F}" type="datetimeFigureOut">
              <a:rPr lang="ru-RU"/>
              <a:pPr>
                <a:defRPr/>
              </a:pPr>
              <a:t>08.07.2009</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1A69811-718F-4C67-88ED-59EEA6A5B5FD}" type="datetimeFigureOut">
              <a:rPr lang="ru-RU"/>
              <a:pPr>
                <a:defRPr/>
              </a:pPr>
              <a:t>08.07.2009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FC58BB8-147D-4ED4-8F08-BC2A650D8CD1}"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ru-RU"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ru-RU"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ru-RU"/>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ru-RU"/>
            </a:p>
          </p:txBody>
        </p:sp>
      </p:grpSp>
      <p:sp>
        <p:nvSpPr>
          <p:cNvPr id="16896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ru-RU"/>
              <a:t>Образец подзаголовка</a:t>
            </a:r>
          </a:p>
        </p:txBody>
      </p:sp>
      <p:sp>
        <p:nvSpPr>
          <p:cNvPr id="16897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ru-RU"/>
              <a:t>Образец заголовка</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fld id="{6BE487A6-4849-4E95-A44A-C868567C4F26}" type="datetimeFigureOut">
              <a:rPr lang="ru-RU"/>
              <a:pPr>
                <a:defRPr/>
              </a:pPr>
              <a:t>08.07.2009</a:t>
            </a:fld>
            <a:endParaRPr lang="ru-RU"/>
          </a:p>
        </p:txBody>
      </p:sp>
      <p:sp>
        <p:nvSpPr>
          <p:cNvPr id="11" name="Rectangle 10"/>
          <p:cNvSpPr>
            <a:spLocks noGrp="1" noChangeArrowheads="1"/>
          </p:cNvSpPr>
          <p:nvPr>
            <p:ph type="ftr" sz="quarter" idx="11"/>
          </p:nvPr>
        </p:nvSpPr>
        <p:spPr/>
        <p:txBody>
          <a:bodyPr/>
          <a:lstStyle>
            <a:lvl1pPr algn="r">
              <a:defRPr/>
            </a:lvl1pPr>
          </a:lstStyle>
          <a:p>
            <a:pPr>
              <a:defRPr/>
            </a:pPr>
            <a:endParaRPr lang="ru-RU"/>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69A44A15-252E-4424-8CF8-7BEF594D2C73}"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870872C0-21CB-4E06-9FF5-DC76435CFF28}" type="datetimeFigureOut">
              <a:rPr lang="ru-RU"/>
              <a:pPr>
                <a:defRPr/>
              </a:pPr>
              <a:t>08.07.2009</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F2E31328-FDAA-470A-8090-3FDA0C929883}"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fld id="{90FE74B9-4E47-43FD-ADA0-A653E8F71A65}" type="datetimeFigureOut">
              <a:rPr lang="ru-RU"/>
              <a:pPr>
                <a:defRPr/>
              </a:pPr>
              <a:t>08.07.2009</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37AD516-A643-4D30-B3B2-FDD26CC91CF5}"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fld id="{275ADFC7-93DA-4AE7-B089-82EE95DBCD66}" type="datetimeFigureOut">
              <a:rPr lang="ru-RU"/>
              <a:pPr>
                <a:defRPr/>
              </a:pPr>
              <a:t>08.07.2009</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FB669AF2-DF1F-47ED-BFAE-39253031AF4A}"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fld id="{048FBFF7-8DE2-47F2-A4F4-B59A580EA92C}" type="datetimeFigureOut">
              <a:rPr lang="ru-RU"/>
              <a:pPr>
                <a:defRPr/>
              </a:pPr>
              <a:t>08.07.2009</a:t>
            </a:fld>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835BDD8D-FAD7-4659-B161-C007B3ED2271}"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fld id="{AF2EE963-6B6F-4BA6-A01B-2BD86E814E75}" type="datetimeFigureOut">
              <a:rPr lang="ru-RU"/>
              <a:pPr>
                <a:defRPr/>
              </a:pPr>
              <a:t>08.07.2009</a:t>
            </a:fld>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996B3E91-FA13-4512-B7D5-E7565A3A10FE}"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F00281AC-9068-43BE-8988-B9B4B3619B66}" type="datetimeFigureOut">
              <a:rPr lang="ru-RU"/>
              <a:pPr>
                <a:defRPr/>
              </a:pPr>
              <a:t>08.07.2009</a:t>
            </a:fld>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4981FB5B-64A7-4917-AAEF-89E0D9406FB3}"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12EA673B-6FD8-44FB-8F57-D66AAC992566}" type="datetimeFigureOut">
              <a:rPr lang="ru-RU"/>
              <a:pPr>
                <a:defRPr/>
              </a:pPr>
              <a:t>08.07.2009</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24435315-8359-45DF-BBDF-D2ADC57C01C3}"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15ED45A6-8C20-4EB6-B044-7CE66A60725C}" type="datetimeFigureOut">
              <a:rPr lang="ru-RU"/>
              <a:pPr>
                <a:defRPr/>
              </a:pPr>
              <a:t>08.07.2009</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B6323C28-C43D-42B4-B4DC-CFA9E10FD6C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043FB41F-88B5-4561-A7E0-AC3FB6D283A7}" type="datetimeFigureOut">
              <a:rPr lang="ru-RU"/>
              <a:pPr>
                <a:defRPr/>
              </a:pPr>
              <a:t>08.07.2009</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64EAC017-A661-4480-A2F4-E5E3BD3A5C55}"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F3AAAA36-B449-423F-A687-B29CCF5CA68E}" type="datetimeFigureOut">
              <a:rPr lang="ru-RU"/>
              <a:pPr>
                <a:defRPr/>
              </a:pPr>
              <a:t>08.07.2009</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B229A89-C3E0-471D-B7D1-DF020884289A}"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762000"/>
            <a:ext cx="1981200" cy="53244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762000"/>
            <a:ext cx="5791200" cy="5324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C57EED42-F92C-490E-B29F-CC9530BF7E01}" type="datetimeFigureOut">
              <a:rPr lang="ru-RU"/>
              <a:pPr>
                <a:defRPr/>
              </a:pPr>
              <a:t>08.07.2009</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BECE689-833C-4567-A114-EE82957807A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C7086387-011E-4028-8340-61247D351AC6}" type="datetimeFigureOut">
              <a:rPr lang="ru-RU"/>
              <a:pPr>
                <a:defRPr/>
              </a:pPr>
              <a:t>08.07.2009</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0D670522-2B85-4582-B89A-5C4FDD8B98C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CD6F275D-9702-4729-BFE1-ABA07382733C}" type="datetimeFigureOut">
              <a:rPr lang="ru-RU"/>
              <a:pPr>
                <a:defRPr/>
              </a:pPr>
              <a:t>08.07.2009</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5EE2A824-6EDA-478F-B23A-0DD774D13AA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9BDF265A-91B4-40C4-82C3-2A41DE2A849D}" type="datetimeFigureOut">
              <a:rPr lang="ru-RU"/>
              <a:pPr>
                <a:defRPr/>
              </a:pPr>
              <a:t>08.07.2009</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478CC7C-C3AF-496C-9E14-22522F35597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6.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Constantia" pitchFamily="18" charset="0"/>
              </a:defRPr>
            </a:lvl1pPr>
          </a:lstStyle>
          <a:p>
            <a:pPr>
              <a:defRPr/>
            </a:pPr>
            <a:fld id="{B657D4AC-FE08-4414-9EB7-D4D78A599B9E}" type="datetimeFigureOut">
              <a:rPr lang="ru-RU"/>
              <a:pPr>
                <a:defRPr/>
              </a:pPr>
              <a:t>08.07.2009</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onstantia" pitchFamily="18" charset="0"/>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latin typeface="Constantia" pitchFamily="18" charset="0"/>
              </a:defRPr>
            </a:lvl1pPr>
          </a:lstStyle>
          <a:p>
            <a:pPr>
              <a:defRPr/>
            </a:pPr>
            <a:fld id="{1C368F07-C72D-4657-900E-CB30F6C94B00}"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wrap="square" lIns="91440" tIns="45720" rIns="91440" bIns="45720" numCol="1" anchor="b" anchorCtr="0" compatLnSpc="1">
            <a:prstTxWarp prst="textNoShape">
              <a:avLst/>
            </a:prstTxWarp>
            <a:normAutofit/>
          </a:bodyPr>
          <a:lstStyle/>
          <a:p>
            <a:pPr lvl="0"/>
            <a:r>
              <a:rPr lang="ru-RU" smtClean="0"/>
              <a:t>Образец заголовка</a:t>
            </a:r>
            <a:endParaRPr lang="en-US" smtClean="0"/>
          </a:p>
        </p:txBody>
      </p:sp>
    </p:spTree>
  </p:cSld>
  <p:clrMap bg1="dk1" tx1="lt1" bg2="dk2" tx2="lt2" accent1="accent1" accent2="accent2" accent3="accent3" accent4="accent4" accent5="accent5" accent6="accent6" hlink="hlink" folHlink="folHlink"/>
  <p:sldLayoutIdLst>
    <p:sldLayoutId id="2147483800" r:id="rId1"/>
    <p:sldLayoutId id="2147483765" r:id="rId2"/>
    <p:sldLayoutId id="2147483801" r:id="rId3"/>
    <p:sldLayoutId id="2147483764" r:id="rId4"/>
    <p:sldLayoutId id="2147483802" r:id="rId5"/>
    <p:sldLayoutId id="2147483763" r:id="rId6"/>
    <p:sldLayoutId id="2147483762" r:id="rId7"/>
    <p:sldLayoutId id="2147483761" r:id="rId8"/>
    <p:sldLayoutId id="2147483760" r:id="rId9"/>
    <p:sldLayoutId id="2147483759" r:id="rId10"/>
    <p:sldLayoutId id="2147483758"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8B232E"/>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41B25"/>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8B232E"/>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8B232E"/>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4" name="Дата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pitchFamily="18" charset="0"/>
              </a:defRPr>
            </a:lvl1pPr>
          </a:lstStyle>
          <a:p>
            <a:pPr>
              <a:defRPr/>
            </a:pPr>
            <a:fld id="{39EC1755-61C8-4C5C-A826-BF7611C41E9E}" type="datetimeFigureOut">
              <a:rPr lang="ru-RU"/>
              <a:pPr>
                <a:defRPr/>
              </a:pPr>
              <a:t>08.07.2009</a:t>
            </a:fld>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pitchFamily="18" charset="0"/>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8" charset="0"/>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defRPr>
            </a:lvl1pPr>
          </a:lstStyle>
          <a:p>
            <a:pPr>
              <a:defRPr/>
            </a:pPr>
            <a:fld id="{A1C7A2F9-5B41-4760-8B4F-A45DCD9D9B4E}" type="slidenum">
              <a:rPr lang="ru-RU"/>
              <a:pPr>
                <a:defRPr/>
              </a:pPr>
              <a:t>‹#›</a:t>
            </a:fld>
            <a:endParaRPr lang="ru-RU"/>
          </a:p>
        </p:txBody>
      </p:sp>
      <p:sp>
        <p:nvSpPr>
          <p:cNvPr id="13326"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3327"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vert="horz" wrap="square" lIns="91440" tIns="45720" rIns="91440" bIns="45720" numCol="1" anchor="t" anchorCtr="0" compatLnSpc="1">
            <a:prstTxWarp prst="textNoShape">
              <a:avLst/>
            </a:prstTxWarp>
          </a:bodyPr>
          <a:lstStyle>
            <a:lvl1pPr algn="r">
              <a:defRPr sz="1300">
                <a:solidFill>
                  <a:srgbClr val="B9BBB2"/>
                </a:solidFill>
                <a:latin typeface="Cambria" pitchFamily="18" charset="0"/>
              </a:defRPr>
            </a:lvl1pPr>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vert="horz" wrap="square" lIns="91440" tIns="45720" rIns="91440" bIns="45720" numCol="1" anchor="t" anchorCtr="0" compatLnSpc="1">
            <a:prstTxWarp prst="textNoShape">
              <a:avLst/>
            </a:prstTxWarp>
          </a:bodyPr>
          <a:lstStyle>
            <a:lvl1pPr>
              <a:defRPr sz="1300">
                <a:solidFill>
                  <a:srgbClr val="B9BBB2"/>
                </a:solidFill>
                <a:latin typeface="Cambria" pitchFamily="18" charset="0"/>
              </a:defRPr>
            </a:lvl1pPr>
          </a:lstStyle>
          <a:p>
            <a:pPr>
              <a:defRPr/>
            </a:pPr>
            <a:fld id="{D29640EC-82D3-4ACC-A8AD-FF0CA308B5BB}" type="datetimeFigureOut">
              <a:rPr lang="ru-RU"/>
              <a:pPr>
                <a:defRPr/>
              </a:pPr>
              <a:t>08.07.2009</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latin typeface="Cambria" pitchFamily="18" charset="0"/>
              </a:defRPr>
            </a:lvl1pPr>
          </a:lstStyle>
          <a:p>
            <a:pPr>
              <a:defRPr/>
            </a:pPr>
            <a:fld id="{8D9BB44F-1E5A-484C-A55A-590310807BC5}"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ru-RU" smtClean="0"/>
              <a:t>Образец заголовка</a:t>
            </a:r>
            <a:endParaRPr lang="en-US" smtClean="0"/>
          </a:p>
        </p:txBody>
      </p:sp>
      <p:sp>
        <p:nvSpPr>
          <p:cNvPr id="22537"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768" r:id="rId5"/>
    <p:sldLayoutId id="2147483815" r:id="rId6"/>
    <p:sldLayoutId id="2147483816" r:id="rId7"/>
    <p:sldLayoutId id="2147483767" r:id="rId8"/>
    <p:sldLayoutId id="2147483766" r:id="rId9"/>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Cambria" pitchFamily="18" charset="0"/>
        </a:defRPr>
      </a:lvl2pPr>
      <a:lvl3pPr marL="53975" indent="-53975" algn="r" rtl="0" eaLnBrk="0" fontAlgn="base" hangingPunct="0">
        <a:spcBef>
          <a:spcPct val="0"/>
        </a:spcBef>
        <a:spcAft>
          <a:spcPct val="0"/>
        </a:spcAft>
        <a:defRPr sz="4600">
          <a:solidFill>
            <a:srgbClr val="E7EACB"/>
          </a:solidFill>
          <a:latin typeface="Cambria" pitchFamily="18" charset="0"/>
        </a:defRPr>
      </a:lvl3pPr>
      <a:lvl4pPr marL="53975" indent="-53975" algn="r" rtl="0" eaLnBrk="0" fontAlgn="base" hangingPunct="0">
        <a:spcBef>
          <a:spcPct val="0"/>
        </a:spcBef>
        <a:spcAft>
          <a:spcPct val="0"/>
        </a:spcAft>
        <a:defRPr sz="4600">
          <a:solidFill>
            <a:srgbClr val="E7EACB"/>
          </a:solidFill>
          <a:latin typeface="Cambria" pitchFamily="18" charset="0"/>
        </a:defRPr>
      </a:lvl4pPr>
      <a:lvl5pPr marL="53975" indent="-53975" algn="r" rtl="0" eaLnBrk="0" fontAlgn="base" hangingPunct="0">
        <a:spcBef>
          <a:spcPct val="0"/>
        </a:spcBef>
        <a:spcAft>
          <a:spcPct val="0"/>
        </a:spcAft>
        <a:defRPr sz="4600">
          <a:solidFill>
            <a:srgbClr val="E7EACB"/>
          </a:solidFill>
          <a:latin typeface="Cambria" pitchFamily="18" charset="0"/>
        </a:defRPr>
      </a:lvl5pPr>
      <a:lvl6pPr marL="511175" indent="-53975" algn="r" rtl="0" fontAlgn="base">
        <a:spcBef>
          <a:spcPct val="0"/>
        </a:spcBef>
        <a:spcAft>
          <a:spcPct val="0"/>
        </a:spcAft>
        <a:defRPr sz="4600">
          <a:solidFill>
            <a:srgbClr val="E7EACB"/>
          </a:solidFill>
          <a:latin typeface="Cambria" pitchFamily="18" charset="0"/>
        </a:defRPr>
      </a:lvl6pPr>
      <a:lvl7pPr marL="968375" indent="-53975" algn="r" rtl="0" fontAlgn="base">
        <a:spcBef>
          <a:spcPct val="0"/>
        </a:spcBef>
        <a:spcAft>
          <a:spcPct val="0"/>
        </a:spcAft>
        <a:defRPr sz="4600">
          <a:solidFill>
            <a:srgbClr val="E7EACB"/>
          </a:solidFill>
          <a:latin typeface="Cambria" pitchFamily="18" charset="0"/>
        </a:defRPr>
      </a:lvl7pPr>
      <a:lvl8pPr marL="1425575" indent="-53975" algn="r" rtl="0" fontAlgn="base">
        <a:spcBef>
          <a:spcPct val="0"/>
        </a:spcBef>
        <a:spcAft>
          <a:spcPct val="0"/>
        </a:spcAft>
        <a:defRPr sz="4600">
          <a:solidFill>
            <a:srgbClr val="E7EACB"/>
          </a:solidFill>
          <a:latin typeface="Cambria" pitchFamily="18" charset="0"/>
        </a:defRPr>
      </a:lvl8pPr>
      <a:lvl9pPr marL="1882775" indent="-53975" algn="r" rtl="0" fontAlgn="base">
        <a:spcBef>
          <a:spcPct val="0"/>
        </a:spcBef>
        <a:spcAft>
          <a:spcPct val="0"/>
        </a:spcAft>
        <a:defRPr sz="4600">
          <a:solidFill>
            <a:srgbClr val="E7EACB"/>
          </a:solidFill>
          <a:latin typeface="Cambria"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72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fld id="{EB72DB59-8B30-4FE3-AC59-CB3559B3B6F8}" type="datetimeFigureOut">
              <a:rPr lang="ru-RU"/>
              <a:pPr>
                <a:defRPr/>
              </a:pPr>
              <a:t>08.07.2009</a:t>
            </a:fld>
            <a:endParaRPr lang="ru-RU"/>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6492B692-9868-4A7E-9470-41BD1A28D573}"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17" r:id="rId1"/>
    <p:sldLayoutId id="2147483778"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4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C4E292D-C6E2-4EBE-BB71-426D920793CF}" type="datetimeFigureOut">
              <a:rPr lang="ru-RU"/>
              <a:pPr>
                <a:defRPr/>
              </a:pPr>
              <a:t>08.07.2009</a:t>
            </a:fld>
            <a:endParaRPr lang="ru-RU"/>
          </a:p>
        </p:txBody>
      </p:sp>
      <p:sp>
        <p:nvSpPr>
          <p:cNvPr id="164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64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4CA149-19CA-437A-A20E-86D3E9F7B2E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9" r:id="rId1"/>
    <p:sldLayoutId id="2147483788" r:id="rId2"/>
    <p:sldLayoutId id="2147483787" r:id="rId3"/>
    <p:sldLayoutId id="2147483786" r:id="rId4"/>
    <p:sldLayoutId id="2147483785" r:id="rId5"/>
    <p:sldLayoutId id="2147483784" r:id="rId6"/>
    <p:sldLayoutId id="2147483783" r:id="rId7"/>
    <p:sldLayoutId id="2147483782" r:id="rId8"/>
    <p:sldLayoutId id="2147483781" r:id="rId9"/>
    <p:sldLayoutId id="2147483780"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0"/>
            <a:ext cx="7620000" cy="6858000"/>
            <a:chOff x="0" y="0"/>
            <a:chExt cx="4800" cy="4320"/>
          </a:xfrm>
        </p:grpSpPr>
        <p:grpSp>
          <p:nvGrpSpPr>
            <p:cNvPr id="57352" name="Group 3"/>
            <p:cNvGrpSpPr>
              <a:grpSpLocks/>
            </p:cNvGrpSpPr>
            <p:nvPr userDrawn="1"/>
          </p:nvGrpSpPr>
          <p:grpSpPr bwMode="auto">
            <a:xfrm>
              <a:off x="0" y="0"/>
              <a:ext cx="2016" cy="4320"/>
              <a:chOff x="0" y="0"/>
              <a:chExt cx="2016" cy="4320"/>
            </a:xfrm>
          </p:grpSpPr>
          <p:sp>
            <p:nvSpPr>
              <p:cNvPr id="16794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6794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ru-RU"/>
              </a:p>
            </p:txBody>
          </p:sp>
        </p:grpSp>
        <p:grpSp>
          <p:nvGrpSpPr>
            <p:cNvPr id="57353" name="Group 6"/>
            <p:cNvGrpSpPr>
              <a:grpSpLocks/>
            </p:cNvGrpSpPr>
            <p:nvPr/>
          </p:nvGrpSpPr>
          <p:grpSpPr bwMode="auto">
            <a:xfrm>
              <a:off x="144" y="1248"/>
              <a:ext cx="4656" cy="201"/>
              <a:chOff x="144" y="1248"/>
              <a:chExt cx="4656" cy="201"/>
            </a:xfrm>
          </p:grpSpPr>
          <p:sp>
            <p:nvSpPr>
              <p:cNvPr id="16794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ru-RU"/>
              </a:p>
            </p:txBody>
          </p:sp>
          <p:sp>
            <p:nvSpPr>
              <p:cNvPr id="16794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ru-RU"/>
              </a:p>
            </p:txBody>
          </p:sp>
        </p:grpSp>
      </p:grpSp>
      <p:sp>
        <p:nvSpPr>
          <p:cNvPr id="5734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734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794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AA53D652-C8FD-48D1-9D6D-12F7F2C2FAF4}" type="datetimeFigureOut">
              <a:rPr lang="ru-RU"/>
              <a:pPr>
                <a:defRPr/>
              </a:pPr>
              <a:t>08.07.2009</a:t>
            </a:fld>
            <a:endParaRPr lang="ru-RU"/>
          </a:p>
        </p:txBody>
      </p:sp>
      <p:sp>
        <p:nvSpPr>
          <p:cNvPr id="16794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ru-RU"/>
          </a:p>
        </p:txBody>
      </p:sp>
      <p:sp>
        <p:nvSpPr>
          <p:cNvPr id="16794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7315BEC0-7F82-45E9-A0CB-910BCAB5EC5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8" r:id="rId1"/>
    <p:sldLayoutId id="2147483799" r:id="rId2"/>
    <p:sldLayoutId id="2147483798" r:id="rId3"/>
    <p:sldLayoutId id="2147483797" r:id="rId4"/>
    <p:sldLayoutId id="2147483796" r:id="rId5"/>
    <p:sldLayoutId id="2147483795" r:id="rId6"/>
    <p:sldLayoutId id="2147483794" r:id="rId7"/>
    <p:sldLayoutId id="2147483793" r:id="rId8"/>
    <p:sldLayoutId id="2147483792" r:id="rId9"/>
    <p:sldLayoutId id="2147483791" r:id="rId10"/>
    <p:sldLayoutId id="2147483790"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photo.peoples.ru/state/statesmen/george_marshall/1.shtml" TargetMode="Externa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Подзаголовок 2"/>
          <p:cNvGrpSpPr>
            <a:grpSpLocks noGrp="1"/>
          </p:cNvGrpSpPr>
          <p:nvPr/>
        </p:nvGrpSpPr>
        <p:grpSpPr bwMode="auto">
          <a:xfrm>
            <a:off x="396875" y="1163638"/>
            <a:ext cx="8521700" cy="1787525"/>
            <a:chOff x="250" y="733"/>
            <a:chExt cx="5368" cy="1126"/>
          </a:xfrm>
        </p:grpSpPr>
        <p:pic>
          <p:nvPicPr>
            <p:cNvPr id="69633" name="Подзаголовок 2"/>
            <p:cNvPicPr>
              <a:picLocks noChangeArrowheads="1"/>
            </p:cNvPicPr>
            <p:nvPr/>
          </p:nvPicPr>
          <p:blipFill>
            <a:blip r:embed="rId2"/>
            <a:srcRect/>
            <a:stretch>
              <a:fillRect/>
            </a:stretch>
          </p:blipFill>
          <p:spPr bwMode="auto">
            <a:xfrm>
              <a:off x="250" y="733"/>
              <a:ext cx="5368" cy="1126"/>
            </a:xfrm>
            <a:prstGeom prst="rect">
              <a:avLst/>
            </a:prstGeom>
            <a:noFill/>
          </p:spPr>
        </p:pic>
        <p:sp>
          <p:nvSpPr>
            <p:cNvPr id="69634" name="Text Box 2"/>
            <p:cNvSpPr txBox="1">
              <a:spLocks noChangeArrowheads="1"/>
            </p:cNvSpPr>
            <p:nvPr/>
          </p:nvSpPr>
          <p:spPr bwMode="auto">
            <a:xfrm>
              <a:off x="318" y="803"/>
              <a:ext cx="5232" cy="987"/>
            </a:xfrm>
            <a:prstGeom prst="rect">
              <a:avLst/>
            </a:prstGeom>
            <a:noFill/>
            <a:ln w="9525">
              <a:noFill/>
              <a:miter lim="800000"/>
              <a:headEnd/>
              <a:tailEnd/>
            </a:ln>
          </p:spPr>
          <p:txBody>
            <a:bodyPr anchor="ctr"/>
            <a:lstStyle/>
            <a:p>
              <a:pPr algn="ctr">
                <a:spcBef>
                  <a:spcPts val="600"/>
                </a:spcBef>
                <a:buClr>
                  <a:schemeClr val="accent2"/>
                </a:buClr>
                <a:buSzPct val="85000"/>
                <a:buFont typeface="Wingdings 2" pitchFamily="18" charset="2"/>
                <a:buNone/>
              </a:pPr>
              <a:r>
                <a:rPr lang="ru-RU" sz="3600">
                  <a:solidFill>
                    <a:schemeClr val="bg1"/>
                  </a:solidFill>
                  <a:latin typeface="Times New Roman" pitchFamily="18" charset="0"/>
                </a:rPr>
                <a:t>Новая расстановка сил в мире</a:t>
              </a:r>
            </a:p>
          </p:txBody>
        </p:sp>
      </p:grpSp>
      <p:pic>
        <p:nvPicPr>
          <p:cNvPr id="2" name="Заголовок 1"/>
          <p:cNvPicPr>
            <a:picLocks noGrp="1" noChangeArrowheads="1"/>
          </p:cNvPicPr>
          <p:nvPr>
            <p:ph type="ctrTitle"/>
          </p:nvPr>
        </p:nvPicPr>
        <p:blipFill>
          <a:blip r:embed="rId3"/>
          <a:srcRect/>
          <a:stretch>
            <a:fillRect/>
          </a:stretch>
        </p:blipFill>
        <p:spPr bwMode="auto">
          <a:xfrm>
            <a:off x="1090613" y="3749675"/>
            <a:ext cx="7029450" cy="1450975"/>
          </a:xfrm>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AutoShape 2"/>
          <p:cNvSpPr>
            <a:spLocks noGrp="1" noChangeArrowheads="1"/>
          </p:cNvSpPr>
          <p:nvPr>
            <p:ph type="title"/>
          </p:nvPr>
        </p:nvSpPr>
        <p:spPr/>
        <p:txBody>
          <a:bodyPr/>
          <a:lstStyle/>
          <a:p>
            <a:pPr algn="ctr" eaLnBrk="1" hangingPunct="1"/>
            <a:r>
              <a:rPr lang="ru-RU" smtClean="0">
                <a:latin typeface="Times New Roman" pitchFamily="18" charset="0"/>
              </a:rPr>
              <a:t>Домашнее задание</a:t>
            </a:r>
          </a:p>
        </p:txBody>
      </p:sp>
      <p:sp>
        <p:nvSpPr>
          <p:cNvPr id="78850" name="Rectangle 3"/>
          <p:cNvSpPr>
            <a:spLocks noGrp="1" noChangeArrowheads="1"/>
          </p:cNvSpPr>
          <p:nvPr>
            <p:ph type="body" idx="1"/>
          </p:nvPr>
        </p:nvSpPr>
        <p:spPr/>
        <p:txBody>
          <a:bodyPr/>
          <a:lstStyle/>
          <a:p>
            <a:pPr marL="533400" indent="-533400" eaLnBrk="1" hangingPunct="1">
              <a:buFont typeface="Wingdings" pitchFamily="2" charset="2"/>
              <a:buAutoNum type="arabicPeriod"/>
            </a:pPr>
            <a:r>
              <a:rPr lang="en-US" smtClean="0">
                <a:latin typeface="Times New Roman" pitchFamily="18" charset="0"/>
              </a:rPr>
              <a:t>§</a:t>
            </a:r>
            <a:r>
              <a:rPr lang="ru-RU" smtClean="0">
                <a:latin typeface="Times New Roman" pitchFamily="18" charset="0"/>
              </a:rPr>
              <a:t>14 изучить</a:t>
            </a:r>
          </a:p>
          <a:p>
            <a:pPr marL="533400" indent="-533400" eaLnBrk="1" hangingPunct="1">
              <a:buFont typeface="Wingdings" pitchFamily="2" charset="2"/>
              <a:buAutoNum type="arabicPeriod"/>
            </a:pPr>
            <a:r>
              <a:rPr lang="ru-RU" smtClean="0">
                <a:latin typeface="Times New Roman" pitchFamily="18" charset="0"/>
              </a:rPr>
              <a:t>Устно вопросы и задания к </a:t>
            </a:r>
            <a:r>
              <a:rPr lang="en-US" smtClean="0">
                <a:latin typeface="Times New Roman" pitchFamily="18" charset="0"/>
              </a:rPr>
              <a:t>§</a:t>
            </a:r>
            <a:r>
              <a:rPr lang="ru-RU" smtClean="0">
                <a:latin typeface="Times New Roman" pitchFamily="18" charset="0"/>
              </a:rPr>
              <a:t>14</a:t>
            </a:r>
            <a:endParaRPr lang="en-US" smtClean="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idx="4294967295"/>
          </p:nvPr>
        </p:nvSpPr>
        <p:spPr/>
        <p:txBody>
          <a:bodyPr/>
          <a:lstStyle/>
          <a:p>
            <a:pPr eaLnBrk="1" hangingPunct="1"/>
            <a:r>
              <a:rPr lang="ru-RU" smtClean="0">
                <a:latin typeface="Times New Roman" pitchFamily="18" charset="0"/>
              </a:rPr>
              <a:t>План урока</a:t>
            </a:r>
          </a:p>
        </p:txBody>
      </p:sp>
      <p:sp>
        <p:nvSpPr>
          <p:cNvPr id="70658" name="Rectangle 3"/>
          <p:cNvSpPr>
            <a:spLocks noGrp="1"/>
          </p:cNvSpPr>
          <p:nvPr>
            <p:ph type="body" idx="4294967295"/>
          </p:nvPr>
        </p:nvSpPr>
        <p:spPr/>
        <p:txBody>
          <a:bodyPr/>
          <a:lstStyle/>
          <a:p>
            <a:pPr marL="514350" indent="-514350" eaLnBrk="1" hangingPunct="1">
              <a:buClr>
                <a:schemeClr val="hlink"/>
              </a:buClr>
              <a:buFont typeface="Wingdings 2" pitchFamily="18" charset="2"/>
              <a:buAutoNum type="arabicPeriod"/>
            </a:pPr>
            <a:endParaRPr lang="ru-RU" smtClean="0"/>
          </a:p>
          <a:p>
            <a:pPr marL="514350" indent="-514350" eaLnBrk="1" hangingPunct="1">
              <a:buClr>
                <a:schemeClr val="hlink"/>
              </a:buClr>
              <a:buFont typeface="Wingdings 2" pitchFamily="18" charset="2"/>
              <a:buNone/>
            </a:pPr>
            <a:r>
              <a:rPr lang="ru-RU" smtClean="0"/>
              <a:t>1. Большие перемены</a:t>
            </a:r>
          </a:p>
          <a:p>
            <a:pPr marL="514350" indent="-514350" eaLnBrk="1" hangingPunct="1">
              <a:buClr>
                <a:schemeClr val="hlink"/>
              </a:buClr>
              <a:buFont typeface="Wingdings 2" pitchFamily="18" charset="2"/>
              <a:buChar char=""/>
            </a:pPr>
            <a:endParaRPr lang="ru-RU" smtClean="0"/>
          </a:p>
          <a:p>
            <a:pPr marL="514350" indent="-514350" eaLnBrk="1" hangingPunct="1">
              <a:buClr>
                <a:schemeClr val="hlink"/>
              </a:buClr>
              <a:buFont typeface="Wingdings 2" pitchFamily="18" charset="2"/>
              <a:buNone/>
            </a:pPr>
            <a:r>
              <a:rPr lang="ru-RU" smtClean="0"/>
              <a:t>2. Двухполюсный мир</a:t>
            </a:r>
          </a:p>
          <a:p>
            <a:pPr marL="514350" indent="-514350" eaLnBrk="1" hangingPunct="1">
              <a:buClr>
                <a:schemeClr val="hlink"/>
              </a:buClr>
              <a:buFont typeface="Wingdings 2" pitchFamily="18" charset="2"/>
              <a:buChar char=""/>
            </a:pPr>
            <a:endParaRPr lang="ru-RU" smtClean="0"/>
          </a:p>
          <a:p>
            <a:pPr marL="514350" indent="-514350" eaLnBrk="1" hangingPunct="1">
              <a:buClr>
                <a:schemeClr val="hlink"/>
              </a:buClr>
              <a:buFont typeface="Wingdings 2" pitchFamily="18" charset="2"/>
              <a:buNone/>
            </a:pPr>
            <a:r>
              <a:rPr lang="ru-RU" smtClean="0"/>
              <a:t>3. Основные этапы развязывания «холодной войны»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bwMode="auto">
          <a:ln w="9525"/>
        </p:spPr>
        <p:txBody>
          <a:bodyPr/>
          <a:lstStyle/>
          <a:p>
            <a:pPr algn="ctr" eaLnBrk="1" hangingPunct="1">
              <a:defRPr/>
            </a:pPr>
            <a:r>
              <a:rPr lang="ru-RU" sz="4400" b="1" u="sng" smtClean="0">
                <a:ln>
                  <a:noFill/>
                </a:ln>
                <a:effectLst/>
                <a:latin typeface="Times New Roman" pitchFamily="18" charset="0"/>
              </a:rPr>
              <a:t>Задание на урок</a:t>
            </a:r>
          </a:p>
        </p:txBody>
      </p:sp>
      <p:sp>
        <p:nvSpPr>
          <p:cNvPr id="71682" name="Rectangle 3"/>
          <p:cNvSpPr>
            <a:spLocks noGrp="1"/>
          </p:cNvSpPr>
          <p:nvPr>
            <p:ph type="body" idx="1"/>
          </p:nvPr>
        </p:nvSpPr>
        <p:spPr>
          <a:xfrm>
            <a:off x="457200" y="1447800"/>
            <a:ext cx="8229600" cy="4678363"/>
          </a:xfrm>
        </p:spPr>
        <p:txBody>
          <a:bodyPr/>
          <a:lstStyle/>
          <a:p>
            <a:pPr algn="ctr" eaLnBrk="1" hangingPunct="1">
              <a:buFont typeface="Wingdings 2" pitchFamily="18" charset="2"/>
              <a:buNone/>
            </a:pPr>
            <a:endParaRPr lang="en-US" smtClean="0">
              <a:latin typeface="Times New Roman" pitchFamily="18" charset="0"/>
            </a:endParaRPr>
          </a:p>
          <a:p>
            <a:pPr algn="ctr" eaLnBrk="1" hangingPunct="1">
              <a:buFont typeface="Wingdings 2" pitchFamily="18" charset="2"/>
              <a:buNone/>
            </a:pPr>
            <a:endParaRPr lang="en-US" sz="4400" b="1" i="1" smtClean="0">
              <a:solidFill>
                <a:srgbClr val="FF0000"/>
              </a:solidFill>
              <a:latin typeface="Times New Roman" pitchFamily="18" charset="0"/>
            </a:endParaRPr>
          </a:p>
          <a:p>
            <a:pPr algn="ctr" eaLnBrk="1" hangingPunct="1">
              <a:buFont typeface="Wingdings 2" pitchFamily="18" charset="2"/>
              <a:buNone/>
            </a:pPr>
            <a:r>
              <a:rPr lang="ru-RU" sz="4400" b="1" i="1" smtClean="0">
                <a:latin typeface="Times New Roman" pitchFamily="18" charset="0"/>
              </a:rPr>
              <a:t>Кто виноват в развязывании </a:t>
            </a:r>
            <a:r>
              <a:rPr lang="ru-RU" sz="4400" b="1" i="1" smtClean="0"/>
              <a:t>«</a:t>
            </a:r>
            <a:r>
              <a:rPr lang="ru-RU" sz="4400" b="1" i="1" smtClean="0">
                <a:latin typeface="Times New Roman" pitchFamily="18" charset="0"/>
              </a:rPr>
              <a:t>холодной войны</a:t>
            </a:r>
            <a:r>
              <a:rPr lang="ru-RU" sz="4400" b="1" i="1" smtClean="0"/>
              <a:t>»</a:t>
            </a:r>
            <a:r>
              <a:rPr lang="en-US" sz="4400" b="1" i="1" smtClean="0">
                <a:latin typeface="Times New Roman" pitchFamily="18" charset="0"/>
              </a:rPr>
              <a:t>?</a:t>
            </a:r>
            <a:r>
              <a:rPr lang="ru-RU" sz="4400" smtClean="0">
                <a:latin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72706" name="Picture 4" descr="worldwartwo019"/>
          <p:cNvPicPr>
            <a:picLocks noChangeAspect="1" noChangeArrowheads="1"/>
          </p:cNvPicPr>
          <p:nvPr/>
        </p:nvPicPr>
        <p:blipFill>
          <a:blip r:embed="rId3"/>
          <a:srcRect/>
          <a:stretch>
            <a:fillRect/>
          </a:stretch>
        </p:blipFill>
        <p:spPr bwMode="auto">
          <a:xfrm>
            <a:off x="971550" y="0"/>
            <a:ext cx="6696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3730" name="Текст 2"/>
          <p:cNvSpPr>
            <a:spLocks noGrp="1"/>
          </p:cNvSpPr>
          <p:nvPr>
            <p:ph type="body" idx="2"/>
          </p:nvPr>
        </p:nvSpPr>
        <p:spPr>
          <a:xfrm>
            <a:off x="3357563" y="1785938"/>
            <a:ext cx="5500687" cy="5072062"/>
          </a:xfrm>
        </p:spPr>
        <p:txBody>
          <a:bodyPr/>
          <a:lstStyle/>
          <a:p>
            <a:pPr eaLnBrk="1" hangingPunct="1">
              <a:lnSpc>
                <a:spcPct val="105000"/>
              </a:lnSpc>
            </a:pPr>
            <a:r>
              <a:rPr lang="ru-RU" sz="1800" smtClean="0"/>
              <a:t>Начало «холодной войне» положило выступление У.Черчилля на открытии заурядного колледжа в миссурийском городке Фултоне. Речь отличалась исключительной антирусской воинственностью, смысл ее сводится к одной фразе - единственное, что хорошо понимают русские, - это сила. Черчилль произнес знаменитые слова: "Между Триестом на юге и Штеттином на севере на Европу опустился "железный занавес". Русские не желают войны, но они хотят получить плоды войны и безграничную экспансию их мощи и доктрин... Единственным способом избежать худшего является братская ассоциация англоговорящих народов". Неделей позже И. В. Сталин в интервью «Правде» поставил Черчилля в один ряд с Гитлером и заявил, что в своей речи тот призвал Запад к войне с СССР.</a:t>
            </a:r>
          </a:p>
          <a:p>
            <a:pPr eaLnBrk="1" hangingPunct="1">
              <a:lnSpc>
                <a:spcPct val="105000"/>
              </a:lnSpc>
            </a:pPr>
            <a:r>
              <a:rPr lang="ru-RU" sz="400" smtClean="0"/>
              <a:t/>
            </a:r>
            <a:br>
              <a:rPr lang="ru-RU" sz="400" smtClean="0"/>
            </a:br>
            <a:endParaRPr lang="ru-RU" sz="400" smtClean="0"/>
          </a:p>
        </p:txBody>
      </p:sp>
      <p:grpSp>
        <p:nvGrpSpPr>
          <p:cNvPr id="4" name="Заголовок 3"/>
          <p:cNvGrpSpPr>
            <a:grpSpLocks noGrp="1"/>
          </p:cNvGrpSpPr>
          <p:nvPr/>
        </p:nvGrpSpPr>
        <p:grpSpPr bwMode="auto">
          <a:xfrm>
            <a:off x="536575" y="420688"/>
            <a:ext cx="8351838" cy="1133475"/>
            <a:chOff x="338" y="265"/>
            <a:chExt cx="5261" cy="714"/>
          </a:xfrm>
        </p:grpSpPr>
        <p:pic>
          <p:nvPicPr>
            <p:cNvPr id="73731" name="Заголовок 3"/>
            <p:cNvPicPr>
              <a:picLocks noChangeArrowheads="1"/>
            </p:cNvPicPr>
            <p:nvPr/>
          </p:nvPicPr>
          <p:blipFill>
            <a:blip r:embed="rId3"/>
            <a:srcRect/>
            <a:stretch>
              <a:fillRect/>
            </a:stretch>
          </p:blipFill>
          <p:spPr bwMode="auto">
            <a:xfrm>
              <a:off x="338" y="265"/>
              <a:ext cx="5261" cy="714"/>
            </a:xfrm>
            <a:prstGeom prst="rect">
              <a:avLst/>
            </a:prstGeom>
            <a:noFill/>
          </p:spPr>
        </p:pic>
        <p:sp>
          <p:nvSpPr>
            <p:cNvPr id="73732" name="Text Box 4"/>
            <p:cNvSpPr txBox="1">
              <a:spLocks noChangeArrowheads="1"/>
            </p:cNvSpPr>
            <p:nvPr/>
          </p:nvSpPr>
          <p:spPr bwMode="auto">
            <a:xfrm>
              <a:off x="360" y="288"/>
              <a:ext cx="5220" cy="672"/>
            </a:xfrm>
            <a:prstGeom prst="rect">
              <a:avLst/>
            </a:prstGeom>
            <a:noFill/>
            <a:ln w="9525">
              <a:noFill/>
              <a:miter lim="800000"/>
              <a:headEnd/>
              <a:tailEnd/>
            </a:ln>
          </p:spPr>
          <p:txBody>
            <a:bodyPr tIns="91440" anchor="ctr"/>
            <a:lstStyle/>
            <a:p>
              <a:pPr algn="ctr"/>
              <a:r>
                <a:rPr lang="ru-RU" sz="4200">
                  <a:solidFill>
                    <a:schemeClr val="tx2"/>
                  </a:solidFill>
                  <a:latin typeface="Constantia" pitchFamily="18" charset="0"/>
                </a:rPr>
                <a:t>Речь У.Черчилля в Фултоне</a:t>
              </a:r>
            </a:p>
          </p:txBody>
        </p:sp>
      </p:grpSp>
      <p:pic>
        <p:nvPicPr>
          <p:cNvPr id="5" name="Содержимое 4" descr="http://www.mn.ru/docdb/2006-7-35-1.jpg"/>
          <p:cNvPicPr>
            <a:picLocks noGrp="1" noChangeArrowheads="1"/>
          </p:cNvPicPr>
          <p:nvPr>
            <p:ph sz="quarter" idx="1"/>
          </p:nvPr>
        </p:nvPicPr>
        <p:blipFill>
          <a:blip r:embed="rId4"/>
          <a:srcRect/>
          <a:stretch>
            <a:fillRect/>
          </a:stretch>
        </p:blipFill>
        <p:spPr>
          <a:xfrm>
            <a:off x="457200" y="1762125"/>
            <a:ext cx="2730500" cy="4089400"/>
          </a:xfrm>
        </p:spPr>
      </p:pic>
    </p:spTree>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Заголовок 2"/>
          <p:cNvPicPr>
            <a:picLocks noGrp="1" noChangeArrowheads="1"/>
          </p:cNvPicPr>
          <p:nvPr>
            <p:ph type="title"/>
          </p:nvPr>
        </p:nvPicPr>
        <p:blipFill>
          <a:blip r:embed="rId4"/>
          <a:srcRect/>
          <a:stretch>
            <a:fillRect/>
          </a:stretch>
        </p:blipFill>
        <p:spPr bwMode="auto">
          <a:xfrm>
            <a:off x="334963" y="30163"/>
            <a:ext cx="8467725" cy="1457325"/>
          </a:xfrm>
        </p:spPr>
      </p:pic>
      <p:pic>
        <p:nvPicPr>
          <p:cNvPr id="4" name="Содержимое 4" descr="truman.jpg"/>
          <p:cNvPicPr>
            <a:picLocks noGrp="1" noChangeAspect="1" noChangeArrowheads="1"/>
          </p:cNvPicPr>
          <p:nvPr>
            <p:ph idx="1"/>
          </p:nvPr>
        </p:nvPicPr>
        <p:blipFill>
          <a:blip r:embed="rId5"/>
          <a:srcRect/>
          <a:stretch>
            <a:fillRect/>
          </a:stretch>
        </p:blipFill>
        <p:spPr>
          <a:xfrm>
            <a:off x="6456363" y="1828800"/>
            <a:ext cx="2230437" cy="3200400"/>
          </a:xfrm>
        </p:spPr>
      </p:pic>
      <p:sp>
        <p:nvSpPr>
          <p:cNvPr id="74756" name="Текст 2"/>
          <p:cNvSpPr txBox="1">
            <a:spLocks/>
          </p:cNvSpPr>
          <p:nvPr/>
        </p:nvSpPr>
        <p:spPr bwMode="auto">
          <a:xfrm>
            <a:off x="0" y="1428750"/>
            <a:ext cx="6286500" cy="4786313"/>
          </a:xfrm>
          <a:prstGeom prst="rect">
            <a:avLst/>
          </a:prstGeom>
          <a:noFill/>
          <a:ln w="9525">
            <a:noFill/>
            <a:miter lim="800000"/>
            <a:headEnd/>
            <a:tailEnd/>
          </a:ln>
        </p:spPr>
        <p:txBody>
          <a:bodyPr/>
          <a:lstStyle/>
          <a:p>
            <a:pPr marL="273050" indent="-273050" algn="just">
              <a:spcBef>
                <a:spcPts val="600"/>
              </a:spcBef>
              <a:buClr>
                <a:schemeClr val="accent2"/>
              </a:buClr>
              <a:buSzPct val="85000"/>
            </a:pPr>
            <a:r>
              <a:rPr lang="ru-RU">
                <a:solidFill>
                  <a:schemeClr val="bg1"/>
                </a:solidFill>
                <a:latin typeface="Constantia" pitchFamily="18" charset="0"/>
              </a:rPr>
              <a:t>     В условиях уже начавшейся «холодной войны» политическое руководство Соединенных Штатов Америки сочло необходимым оказать военную и экономическую помощь правительствам Греции и Турции, т.к. в случае «потери» этих государств коммунизм широко распространится по всему азиатскому региону, включая Иран и Индию. </a:t>
            </a:r>
            <a:br>
              <a:rPr lang="ru-RU">
                <a:solidFill>
                  <a:schemeClr val="bg1"/>
                </a:solidFill>
                <a:latin typeface="Constantia" pitchFamily="18" charset="0"/>
              </a:rPr>
            </a:br>
            <a:r>
              <a:rPr lang="ru-RU">
                <a:solidFill>
                  <a:schemeClr val="bg1"/>
                </a:solidFill>
                <a:latin typeface="Constantia" pitchFamily="18" charset="0"/>
              </a:rPr>
              <a:t>12 марта 1947 г. в своем обращении к совместной сессии обеих палат конгресса Президент США Гарри Трумэн (1884—1972) запросил на реализацию этих целей 400 миллионов долларов (к 1950 г. эта сумма составила уже около 650 миллионов долларов). Обоснование президентом необходимости активного американского вмешательства в европейские дела, вошедшее в историю пол названием «доктрина Трумэна», было расценено в СССР как свидетельство окончательного отказа США от политики изоляционизма и их намерения взять на себя функции мирового лидера. </a:t>
            </a:r>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Заголовок 2"/>
          <p:cNvGrpSpPr>
            <a:grpSpLocks noGrp="1"/>
          </p:cNvGrpSpPr>
          <p:nvPr/>
        </p:nvGrpSpPr>
        <p:grpSpPr bwMode="auto">
          <a:xfrm>
            <a:off x="231775" y="182563"/>
            <a:ext cx="8674100" cy="1128712"/>
            <a:chOff x="146" y="115"/>
            <a:chExt cx="5464" cy="711"/>
          </a:xfrm>
        </p:grpSpPr>
        <p:pic>
          <p:nvPicPr>
            <p:cNvPr id="75777" name="Заголовок 2"/>
            <p:cNvPicPr>
              <a:picLocks noChangeArrowheads="1"/>
            </p:cNvPicPr>
            <p:nvPr/>
          </p:nvPicPr>
          <p:blipFill>
            <a:blip r:embed="rId2"/>
            <a:srcRect/>
            <a:stretch>
              <a:fillRect/>
            </a:stretch>
          </p:blipFill>
          <p:spPr bwMode="auto">
            <a:xfrm>
              <a:off x="146" y="115"/>
              <a:ext cx="5464" cy="711"/>
            </a:xfrm>
            <a:prstGeom prst="rect">
              <a:avLst/>
            </a:prstGeom>
            <a:noFill/>
          </p:spPr>
        </p:pic>
        <p:sp>
          <p:nvSpPr>
            <p:cNvPr id="75778" name="Text Box 2"/>
            <p:cNvSpPr txBox="1">
              <a:spLocks noChangeArrowheads="1"/>
            </p:cNvSpPr>
            <p:nvPr/>
          </p:nvSpPr>
          <p:spPr bwMode="auto">
            <a:xfrm>
              <a:off x="190" y="144"/>
              <a:ext cx="5376" cy="621"/>
            </a:xfrm>
            <a:prstGeom prst="rect">
              <a:avLst/>
            </a:prstGeom>
            <a:noFill/>
            <a:ln w="9525">
              <a:noFill/>
              <a:miter lim="800000"/>
              <a:headEnd/>
              <a:tailEnd/>
            </a:ln>
          </p:spPr>
          <p:txBody>
            <a:bodyPr anchor="ctr"/>
            <a:lstStyle/>
            <a:p>
              <a:pPr algn="ctr"/>
              <a:r>
                <a:rPr lang="ru-RU" sz="4000">
                  <a:latin typeface="Georgia" pitchFamily="18" charset="0"/>
                </a:rPr>
                <a:t>План Маршалла</a:t>
              </a:r>
            </a:p>
          </p:txBody>
        </p:sp>
      </p:grpSp>
      <p:pic>
        <p:nvPicPr>
          <p:cNvPr id="5" name="Содержимое 4" descr="Джордж Маршалл">
            <a:hlinkClick r:id="rId3" tooltip="&quot;фото Джордж Маршалл&quot;"/>
          </p:cNvPr>
          <p:cNvPicPr>
            <a:picLocks noGrp="1" noChangeArrowheads="1"/>
          </p:cNvPicPr>
          <p:nvPr>
            <p:ph sz="quarter" idx="1"/>
          </p:nvPr>
        </p:nvPicPr>
        <p:blipFill>
          <a:blip r:embed="rId4"/>
          <a:srcRect/>
          <a:stretch>
            <a:fillRect/>
          </a:stretch>
        </p:blipFill>
        <p:spPr>
          <a:xfrm>
            <a:off x="182563" y="1627188"/>
            <a:ext cx="3419475" cy="4316412"/>
          </a:xfrm>
        </p:spPr>
      </p:pic>
      <p:sp>
        <p:nvSpPr>
          <p:cNvPr id="75781" name="Прямоугольник 6"/>
          <p:cNvSpPr>
            <a:spLocks noChangeArrowheads="1"/>
          </p:cNvSpPr>
          <p:nvPr/>
        </p:nvSpPr>
        <p:spPr bwMode="auto">
          <a:xfrm>
            <a:off x="3500438" y="1785938"/>
            <a:ext cx="5286375" cy="4186237"/>
          </a:xfrm>
          <a:prstGeom prst="rect">
            <a:avLst/>
          </a:prstGeom>
          <a:noFill/>
          <a:ln w="9525">
            <a:noFill/>
            <a:miter lim="800000"/>
            <a:headEnd/>
            <a:tailEnd/>
          </a:ln>
        </p:spPr>
        <p:txBody>
          <a:bodyPr>
            <a:spAutoFit/>
          </a:bodyPr>
          <a:lstStyle/>
          <a:p>
            <a:r>
              <a:rPr lang="ru-RU" sz="1400">
                <a:latin typeface="Georgia" pitchFamily="18" charset="0"/>
              </a:rPr>
              <a:t>План Маршалла 1947 года - программа восстановления и развития Европы после 2-й мировой войны путём оказания ей экономической «помощи» со стороны США. Фактически план Маршалла вместе с доктриной Трумэна представлял собой составную часть агрессивного внешнеполитического курса США, направленного на поощрение экономической экспансии американских монополий, на усиление «холодной войны» и создание агрессивных военно-политических блоков. Своё название План Маршалла получил по имени госсекретаря США Джорджа Маршалла. Выражая волю американских монополистов, Маршалл в июне 1947 предложил план «помощи» со стороны США странам Европы якобы для преодоления экономических трудностей, вызванных 2-й мировой войной. В действительности План Маршалла являлся выражением курса американских империалистов на закабаление стран Европы и превращение их в свой военно-стратегический. плацдарм для подготовки агрессии против СССР и др. европейских социалистических государств</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76802" name="Picture 8" descr="Рисунок8"/>
          <p:cNvPicPr>
            <a:picLocks noChangeAspect="1" noChangeArrowheads="1"/>
          </p:cNvPicPr>
          <p:nvPr/>
        </p:nvPicPr>
        <p:blipFill>
          <a:blip r:embed="rId3"/>
          <a:srcRect/>
          <a:stretch>
            <a:fillRect/>
          </a:stretch>
        </p:blipFill>
        <p:spPr bwMode="auto">
          <a:xfrm>
            <a:off x="539750" y="404813"/>
            <a:ext cx="8066088" cy="5832475"/>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3"/>
          <a:srcRect/>
          <a:stretch>
            <a:fillRect/>
          </a:stretch>
        </p:blipFill>
        <p:spPr bwMode="auto">
          <a:xfrm>
            <a:off x="573088" y="5589588"/>
            <a:ext cx="8150225" cy="950912"/>
          </a:xfr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Бумаж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Капсулы">
  <a:themeElements>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Капсул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Капсулы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Капсулы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Капсулы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Капсулы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Капсулы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Капсулы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Капсулы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Civic</Template>
  <TotalTime>423</TotalTime>
  <Words>378</Words>
  <PresentationFormat>Экран (4:3)</PresentationFormat>
  <Paragraphs>21</Paragraphs>
  <Slides>10</Slides>
  <Notes>0</Notes>
  <HiddenSlides>0</HiddenSlides>
  <MMClips>0</MMClips>
  <ScaleCrop>false</ScaleCrop>
  <HeadingPairs>
    <vt:vector size="6" baseType="variant">
      <vt:variant>
        <vt:lpstr>Использованные шрифты</vt:lpstr>
      </vt:variant>
      <vt:variant>
        <vt:i4>10</vt:i4>
      </vt:variant>
      <vt:variant>
        <vt:lpstr>Шаблон оформления</vt:lpstr>
      </vt:variant>
      <vt:variant>
        <vt:i4>25</vt:i4>
      </vt:variant>
      <vt:variant>
        <vt:lpstr>Заголовки слайдов</vt:lpstr>
      </vt:variant>
      <vt:variant>
        <vt:i4>10</vt:i4>
      </vt:variant>
    </vt:vector>
  </HeadingPairs>
  <TitlesOfParts>
    <vt:vector size="45" baseType="lpstr">
      <vt:lpstr>Arial</vt:lpstr>
      <vt:lpstr>Constantia</vt:lpstr>
      <vt:lpstr>Wingdings 2</vt:lpstr>
      <vt:lpstr>Calibri</vt:lpstr>
      <vt:lpstr>Georgia</vt:lpstr>
      <vt:lpstr>Wingdings</vt:lpstr>
      <vt:lpstr>Cambria</vt:lpstr>
      <vt:lpstr>Tahoma</vt:lpstr>
      <vt:lpstr>Rockwell</vt:lpstr>
      <vt:lpstr>Times New Roman</vt:lpstr>
      <vt:lpstr>Бумажная</vt:lpstr>
      <vt:lpstr>Официальная</vt:lpstr>
      <vt:lpstr>Литейная</vt:lpstr>
      <vt:lpstr>Океан</vt:lpstr>
      <vt:lpstr>Оформление по умолчанию</vt:lpstr>
      <vt:lpstr>Капсулы</vt:lpstr>
      <vt:lpstr>Бумажная</vt:lpstr>
      <vt:lpstr>Бумажная</vt:lpstr>
      <vt:lpstr>Бумажная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Литейная</vt:lpstr>
      <vt:lpstr>Литейная</vt:lpstr>
      <vt:lpstr>Литейная</vt:lpstr>
      <vt:lpstr>Литейная</vt:lpstr>
      <vt:lpstr>Литейная</vt:lpstr>
      <vt:lpstr>Литейная</vt:lpstr>
      <vt:lpstr>Океан</vt:lpstr>
      <vt:lpstr>Капсулы</vt:lpstr>
      <vt:lpstr>Слайд 1</vt:lpstr>
      <vt:lpstr>План урока</vt:lpstr>
      <vt:lpstr>Задание на урок</vt:lpstr>
      <vt:lpstr>Слайд 4</vt:lpstr>
      <vt:lpstr>Слайд 5</vt:lpstr>
      <vt:lpstr>Слайд 6</vt:lpstr>
      <vt:lpstr>Слайд 7</vt:lpstr>
      <vt:lpstr>Слайд 8</vt:lpstr>
      <vt:lpstr>Слайд 9</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Холодная война</dc:title>
  <cp:lastModifiedBy>User</cp:lastModifiedBy>
  <cp:revision>47</cp:revision>
  <dcterms:modified xsi:type="dcterms:W3CDTF">2009-07-08T11:59:27Z</dcterms:modified>
</cp:coreProperties>
</file>