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5AAA-4A62-44F7-856C-8AD0F031626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327F-3F2D-4E84-BC94-AD6244B93F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90" y="1428736"/>
            <a:ext cx="3716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высокие 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3000372"/>
            <a:ext cx="627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4143380"/>
            <a:ext cx="2637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растут</a:t>
            </a:r>
            <a:endParaRPr lang="ru-RU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4929198"/>
            <a:ext cx="1599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ели</a:t>
            </a:r>
            <a:endParaRPr lang="ru-RU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857232"/>
            <a:ext cx="1925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лесу</a:t>
            </a:r>
            <a:endParaRPr lang="ru-RU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500174"/>
            <a:ext cx="68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3571876"/>
            <a:ext cx="41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43316 -0.2206 " pathEditMode="relative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46 0.00394 L 0.10399 0.087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4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33316 -0.391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-19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5099 0.319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16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-0.08664 -0.19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2009-01-28T12:27:36Z</dcterms:created>
  <dcterms:modified xsi:type="dcterms:W3CDTF">2009-01-28T12:28:02Z</dcterms:modified>
</cp:coreProperties>
</file>