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37EE-6A67-4E18-95B6-7920F78F713B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AF48-B54A-48DA-914D-81FB4B12C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37EE-6A67-4E18-95B6-7920F78F713B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AF48-B54A-48DA-914D-81FB4B12C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37EE-6A67-4E18-95B6-7920F78F713B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AF48-B54A-48DA-914D-81FB4B12C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37EE-6A67-4E18-95B6-7920F78F713B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AF48-B54A-48DA-914D-81FB4B12C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37EE-6A67-4E18-95B6-7920F78F713B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AF48-B54A-48DA-914D-81FB4B12C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37EE-6A67-4E18-95B6-7920F78F713B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AF48-B54A-48DA-914D-81FB4B12C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37EE-6A67-4E18-95B6-7920F78F713B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AF48-B54A-48DA-914D-81FB4B12C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37EE-6A67-4E18-95B6-7920F78F713B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AF48-B54A-48DA-914D-81FB4B12C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37EE-6A67-4E18-95B6-7920F78F713B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AF48-B54A-48DA-914D-81FB4B12C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37EE-6A67-4E18-95B6-7920F78F713B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AF48-B54A-48DA-914D-81FB4B12C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37EE-6A67-4E18-95B6-7920F78F713B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DAF48-B54A-48DA-914D-81FB4B12C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337EE-6A67-4E18-95B6-7920F78F713B}" type="datetimeFigureOut">
              <a:rPr lang="ru-RU" smtClean="0"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DAF48-B54A-48DA-914D-81FB4B12CB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0"/>
            <a:ext cx="87868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         </a:t>
            </a:r>
            <a:r>
              <a:rPr lang="ru-RU" sz="6000" dirty="0" smtClean="0"/>
              <a:t>Первая буква</a:t>
            </a:r>
          </a:p>
          <a:p>
            <a:r>
              <a:rPr lang="ru-RU" sz="6000" dirty="0"/>
              <a:t>з</a:t>
            </a:r>
            <a:r>
              <a:rPr lang="ru-RU" sz="6000" dirty="0" smtClean="0"/>
              <a:t>аглавная            строчная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1" y="2071678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002060"/>
                </a:solidFill>
              </a:rPr>
              <a:t>Марина           арбуз</a:t>
            </a:r>
          </a:p>
          <a:p>
            <a:r>
              <a:rPr lang="ru-RU" sz="7200" dirty="0" smtClean="0">
                <a:solidFill>
                  <a:srgbClr val="002060"/>
                </a:solidFill>
              </a:rPr>
              <a:t>Никита             яма</a:t>
            </a:r>
          </a:p>
          <a:p>
            <a:r>
              <a:rPr lang="ru-RU" sz="7200" dirty="0" smtClean="0">
                <a:solidFill>
                  <a:srgbClr val="002060"/>
                </a:solidFill>
              </a:rPr>
              <a:t>Аля                   яблоня</a:t>
            </a:r>
          </a:p>
          <a:p>
            <a:r>
              <a:rPr lang="ru-RU" sz="7200" dirty="0">
                <a:solidFill>
                  <a:srgbClr val="002060"/>
                </a:solidFill>
              </a:rPr>
              <a:t> </a:t>
            </a:r>
            <a:r>
              <a:rPr lang="ru-RU" sz="7200" dirty="0" smtClean="0">
                <a:solidFill>
                  <a:srgbClr val="002060"/>
                </a:solidFill>
              </a:rPr>
              <a:t>                         земля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</cp:revision>
  <dcterms:created xsi:type="dcterms:W3CDTF">2009-01-28T12:26:52Z</dcterms:created>
  <dcterms:modified xsi:type="dcterms:W3CDTF">2009-01-28T12:27:24Z</dcterms:modified>
</cp:coreProperties>
</file>