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6F5B-2E27-492B-AB17-6E412FBF117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91F6D-6616-4771-8CCD-22461FFFB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6F5B-2E27-492B-AB17-6E412FBF117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91F6D-6616-4771-8CCD-22461FFFB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6F5B-2E27-492B-AB17-6E412FBF117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91F6D-6616-4771-8CCD-22461FFFB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6F5B-2E27-492B-AB17-6E412FBF117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91F6D-6616-4771-8CCD-22461FFFB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6F5B-2E27-492B-AB17-6E412FBF117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91F6D-6616-4771-8CCD-22461FFFB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6F5B-2E27-492B-AB17-6E412FBF117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91F6D-6616-4771-8CCD-22461FFFB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6F5B-2E27-492B-AB17-6E412FBF117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91F6D-6616-4771-8CCD-22461FFFB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6F5B-2E27-492B-AB17-6E412FBF117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91F6D-6616-4771-8CCD-22461FFFB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6F5B-2E27-492B-AB17-6E412FBF117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91F6D-6616-4771-8CCD-22461FFFB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6F5B-2E27-492B-AB17-6E412FBF117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91F6D-6616-4771-8CCD-22461FFFB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6F5B-2E27-492B-AB17-6E412FBF117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91F6D-6616-4771-8CCD-22461FFFB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06F5B-2E27-492B-AB17-6E412FBF117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91F6D-6616-4771-8CCD-22461FFFB5A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285728"/>
            <a:ext cx="79296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2 слога                3 слога</a:t>
            </a: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500174"/>
            <a:ext cx="82153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      </a:t>
            </a:r>
            <a:r>
              <a:rPr lang="ru-RU" sz="7200" dirty="0" smtClean="0">
                <a:solidFill>
                  <a:srgbClr val="C00000"/>
                </a:solidFill>
              </a:rPr>
              <a:t>а</a:t>
            </a:r>
            <a:r>
              <a:rPr lang="ru-RU" sz="7200" dirty="0" smtClean="0">
                <a:solidFill>
                  <a:srgbClr val="002060"/>
                </a:solidFill>
              </a:rPr>
              <a:t>рб</a:t>
            </a:r>
            <a:r>
              <a:rPr lang="ru-RU" sz="7200" dirty="0" smtClean="0">
                <a:solidFill>
                  <a:srgbClr val="C00000"/>
                </a:solidFill>
              </a:rPr>
              <a:t>у</a:t>
            </a:r>
            <a:r>
              <a:rPr lang="ru-RU" sz="7200" dirty="0" smtClean="0">
                <a:solidFill>
                  <a:srgbClr val="002060"/>
                </a:solidFill>
              </a:rPr>
              <a:t>з</a:t>
            </a:r>
          </a:p>
          <a:p>
            <a:r>
              <a:rPr lang="ru-RU" sz="7200" dirty="0" smtClean="0">
                <a:solidFill>
                  <a:srgbClr val="002060"/>
                </a:solidFill>
              </a:rPr>
              <a:t>   </a:t>
            </a:r>
            <a:r>
              <a:rPr lang="ru-RU" sz="7200" dirty="0" smtClean="0">
                <a:solidFill>
                  <a:srgbClr val="C00000"/>
                </a:solidFill>
              </a:rPr>
              <a:t>я</a:t>
            </a:r>
            <a:r>
              <a:rPr lang="ru-RU" sz="7200" dirty="0" smtClean="0">
                <a:solidFill>
                  <a:srgbClr val="002060"/>
                </a:solidFill>
              </a:rPr>
              <a:t>м</a:t>
            </a:r>
            <a:r>
              <a:rPr lang="ru-RU" sz="7200" dirty="0" smtClean="0">
                <a:solidFill>
                  <a:srgbClr val="C00000"/>
                </a:solidFill>
              </a:rPr>
              <a:t>а</a:t>
            </a:r>
          </a:p>
          <a:p>
            <a:r>
              <a:rPr lang="ru-RU" sz="7200" dirty="0" smtClean="0">
                <a:solidFill>
                  <a:srgbClr val="002060"/>
                </a:solidFill>
              </a:rPr>
              <a:t> з</a:t>
            </a:r>
            <a:r>
              <a:rPr lang="ru-RU" sz="7200" dirty="0" smtClean="0">
                <a:solidFill>
                  <a:srgbClr val="C00000"/>
                </a:solidFill>
              </a:rPr>
              <a:t>е</a:t>
            </a:r>
            <a:r>
              <a:rPr lang="ru-RU" sz="7200" dirty="0" smtClean="0">
                <a:solidFill>
                  <a:srgbClr val="002060"/>
                </a:solidFill>
              </a:rPr>
              <a:t>мл</a:t>
            </a:r>
            <a:r>
              <a:rPr lang="ru-RU" sz="7200" dirty="0" smtClean="0">
                <a:solidFill>
                  <a:srgbClr val="C00000"/>
                </a:solidFill>
              </a:rPr>
              <a:t>я</a:t>
            </a:r>
          </a:p>
          <a:p>
            <a:r>
              <a:rPr lang="ru-RU" sz="7200" dirty="0" smtClean="0">
                <a:solidFill>
                  <a:srgbClr val="002060"/>
                </a:solidFill>
              </a:rPr>
              <a:t> </a:t>
            </a:r>
            <a:r>
              <a:rPr lang="ru-RU" sz="7200" dirty="0" smtClean="0">
                <a:solidFill>
                  <a:srgbClr val="C00000"/>
                </a:solidFill>
              </a:rPr>
              <a:t>А</a:t>
            </a:r>
            <a:r>
              <a:rPr lang="ru-RU" sz="7200" dirty="0" smtClean="0">
                <a:solidFill>
                  <a:srgbClr val="002060"/>
                </a:solidFill>
              </a:rPr>
              <a:t>л</a:t>
            </a:r>
            <a:r>
              <a:rPr lang="ru-RU" sz="7200" dirty="0" smtClean="0">
                <a:solidFill>
                  <a:srgbClr val="C00000"/>
                </a:solidFill>
              </a:rPr>
              <a:t>я</a:t>
            </a:r>
            <a:endParaRPr lang="ru-RU" sz="72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628" y="1500174"/>
            <a:ext cx="298722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smtClean="0">
                <a:solidFill>
                  <a:srgbClr val="C00000"/>
                </a:solidFill>
              </a:rPr>
              <a:t>я</a:t>
            </a:r>
            <a:r>
              <a:rPr lang="ru-RU" sz="7200" dirty="0" smtClean="0">
                <a:solidFill>
                  <a:srgbClr val="002060"/>
                </a:solidFill>
              </a:rPr>
              <a:t>бл</a:t>
            </a:r>
            <a:r>
              <a:rPr lang="ru-RU" sz="7200" dirty="0" smtClean="0">
                <a:solidFill>
                  <a:srgbClr val="C00000"/>
                </a:solidFill>
              </a:rPr>
              <a:t>о</a:t>
            </a:r>
            <a:r>
              <a:rPr lang="ru-RU" sz="7200" dirty="0" smtClean="0">
                <a:solidFill>
                  <a:srgbClr val="002060"/>
                </a:solidFill>
              </a:rPr>
              <a:t>н</a:t>
            </a:r>
            <a:r>
              <a:rPr lang="ru-RU" sz="7200" dirty="0" smtClean="0">
                <a:solidFill>
                  <a:srgbClr val="C00000"/>
                </a:solidFill>
              </a:rPr>
              <a:t>я</a:t>
            </a:r>
            <a:endParaRPr lang="ru-RU" sz="72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2643182"/>
            <a:ext cx="307167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>
                <a:solidFill>
                  <a:srgbClr val="002060"/>
                </a:solidFill>
              </a:rPr>
              <a:t>М</a:t>
            </a:r>
            <a:r>
              <a:rPr lang="ru-RU" sz="6600" dirty="0" smtClean="0">
                <a:solidFill>
                  <a:srgbClr val="C00000"/>
                </a:solidFill>
              </a:rPr>
              <a:t>а</a:t>
            </a:r>
            <a:r>
              <a:rPr lang="ru-RU" sz="6600" dirty="0" smtClean="0">
                <a:solidFill>
                  <a:srgbClr val="002060"/>
                </a:solidFill>
              </a:rPr>
              <a:t>р</a:t>
            </a:r>
            <a:r>
              <a:rPr lang="ru-RU" sz="6600" dirty="0" smtClean="0">
                <a:solidFill>
                  <a:srgbClr val="C00000"/>
                </a:solidFill>
              </a:rPr>
              <a:t>и</a:t>
            </a:r>
            <a:r>
              <a:rPr lang="ru-RU" sz="6600" dirty="0" smtClean="0">
                <a:solidFill>
                  <a:srgbClr val="002060"/>
                </a:solidFill>
              </a:rPr>
              <a:t>н</a:t>
            </a:r>
            <a:r>
              <a:rPr lang="ru-RU" sz="6600" dirty="0" smtClean="0">
                <a:solidFill>
                  <a:srgbClr val="C00000"/>
                </a:solidFill>
              </a:rPr>
              <a:t>а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628" y="3643314"/>
            <a:ext cx="289303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smtClean="0">
                <a:solidFill>
                  <a:srgbClr val="002060"/>
                </a:solidFill>
              </a:rPr>
              <a:t>с</a:t>
            </a:r>
            <a:r>
              <a:rPr lang="ru-RU" sz="7200" dirty="0" smtClean="0">
                <a:solidFill>
                  <a:srgbClr val="C00000"/>
                </a:solidFill>
              </a:rPr>
              <a:t>о</a:t>
            </a:r>
            <a:r>
              <a:rPr lang="ru-RU" sz="7200" dirty="0" smtClean="0">
                <a:solidFill>
                  <a:srgbClr val="002060"/>
                </a:solidFill>
              </a:rPr>
              <a:t>р</a:t>
            </a:r>
            <a:r>
              <a:rPr lang="ru-RU" sz="7200" dirty="0" smtClean="0">
                <a:solidFill>
                  <a:srgbClr val="C00000"/>
                </a:solidFill>
              </a:rPr>
              <a:t>о</a:t>
            </a:r>
            <a:r>
              <a:rPr lang="ru-RU" sz="7200" dirty="0" smtClean="0">
                <a:solidFill>
                  <a:srgbClr val="002060"/>
                </a:solidFill>
              </a:rPr>
              <a:t>к</a:t>
            </a:r>
            <a:r>
              <a:rPr lang="ru-RU" sz="7200" dirty="0" smtClean="0">
                <a:solidFill>
                  <a:srgbClr val="C00000"/>
                </a:solidFill>
              </a:rPr>
              <a:t>а</a:t>
            </a:r>
            <a:endParaRPr lang="ru-RU" sz="72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628" y="4714884"/>
            <a:ext cx="298511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smtClean="0">
                <a:solidFill>
                  <a:srgbClr val="002060"/>
                </a:solidFill>
              </a:rPr>
              <a:t>Н</a:t>
            </a:r>
            <a:r>
              <a:rPr lang="ru-RU" sz="7200" dirty="0" smtClean="0">
                <a:solidFill>
                  <a:srgbClr val="C00000"/>
                </a:solidFill>
              </a:rPr>
              <a:t>и</a:t>
            </a:r>
            <a:r>
              <a:rPr lang="ru-RU" sz="7200" dirty="0" smtClean="0">
                <a:solidFill>
                  <a:srgbClr val="002060"/>
                </a:solidFill>
              </a:rPr>
              <a:t>к</a:t>
            </a:r>
            <a:r>
              <a:rPr lang="ru-RU" sz="7200" dirty="0" smtClean="0">
                <a:solidFill>
                  <a:srgbClr val="C00000"/>
                </a:solidFill>
              </a:rPr>
              <a:t>и</a:t>
            </a:r>
            <a:r>
              <a:rPr lang="ru-RU" sz="7200" dirty="0" smtClean="0">
                <a:solidFill>
                  <a:srgbClr val="002060"/>
                </a:solidFill>
              </a:rPr>
              <a:t>т</a:t>
            </a:r>
            <a:r>
              <a:rPr lang="ru-RU" sz="7200" dirty="0" smtClean="0">
                <a:solidFill>
                  <a:srgbClr val="C00000"/>
                </a:solidFill>
              </a:rPr>
              <a:t>а</a:t>
            </a:r>
            <a:endParaRPr lang="ru-RU" sz="7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</cp:revision>
  <dcterms:created xsi:type="dcterms:W3CDTF">2009-01-28T12:25:47Z</dcterms:created>
  <dcterms:modified xsi:type="dcterms:W3CDTF">2009-01-28T12:26:15Z</dcterms:modified>
</cp:coreProperties>
</file>