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9376-BEA5-4EC4-A9B1-6A558F806FE5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C465-6965-4788-B14A-36C6539FB3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9376-BEA5-4EC4-A9B1-6A558F806FE5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C465-6965-4788-B14A-36C6539FB3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9376-BEA5-4EC4-A9B1-6A558F806FE5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C465-6965-4788-B14A-36C6539FB3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9376-BEA5-4EC4-A9B1-6A558F806FE5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C465-6965-4788-B14A-36C6539FB3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9376-BEA5-4EC4-A9B1-6A558F806FE5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C465-6965-4788-B14A-36C6539FB3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9376-BEA5-4EC4-A9B1-6A558F806FE5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C465-6965-4788-B14A-36C6539FB3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9376-BEA5-4EC4-A9B1-6A558F806FE5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C465-6965-4788-B14A-36C6539FB3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9376-BEA5-4EC4-A9B1-6A558F806FE5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C465-6965-4788-B14A-36C6539FB3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9376-BEA5-4EC4-A9B1-6A558F806FE5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C465-6965-4788-B14A-36C6539FB3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9376-BEA5-4EC4-A9B1-6A558F806FE5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C465-6965-4788-B14A-36C6539FB3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9376-BEA5-4EC4-A9B1-6A558F806FE5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C465-6965-4788-B14A-36C6539FB3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A9376-BEA5-4EC4-A9B1-6A558F806FE5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0C465-6965-4788-B14A-36C6539FB3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       </a:t>
            </a:r>
            <a:r>
              <a:rPr lang="ru-RU" sz="6600" dirty="0" smtClean="0">
                <a:solidFill>
                  <a:srgbClr val="002060"/>
                </a:solidFill>
              </a:rPr>
              <a:t>Кто?              Что?</a:t>
            </a:r>
          </a:p>
          <a:p>
            <a:r>
              <a:rPr lang="ru-RU" sz="4000" dirty="0" smtClean="0"/>
              <a:t> Одушевлённый            Неодушевлённый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785926"/>
            <a:ext cx="87868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7200" dirty="0" smtClean="0">
                <a:solidFill>
                  <a:srgbClr val="002060"/>
                </a:solidFill>
              </a:rPr>
              <a:t>Никита         яблоня </a:t>
            </a:r>
          </a:p>
          <a:p>
            <a:r>
              <a:rPr lang="ru-RU" sz="7200" dirty="0" smtClean="0">
                <a:solidFill>
                  <a:srgbClr val="002060"/>
                </a:solidFill>
              </a:rPr>
              <a:t>сорока          яма </a:t>
            </a:r>
          </a:p>
          <a:p>
            <a:r>
              <a:rPr lang="ru-RU" sz="7200" dirty="0" smtClean="0">
                <a:solidFill>
                  <a:srgbClr val="002060"/>
                </a:solidFill>
              </a:rPr>
              <a:t>Марина        земля</a:t>
            </a:r>
          </a:p>
          <a:p>
            <a:r>
              <a:rPr lang="ru-RU" sz="7200" dirty="0" smtClean="0">
                <a:solidFill>
                  <a:srgbClr val="002060"/>
                </a:solidFill>
              </a:rPr>
              <a:t>Аля                арбуз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</cp:revision>
  <dcterms:created xsi:type="dcterms:W3CDTF">2009-01-28T12:24:54Z</dcterms:created>
  <dcterms:modified xsi:type="dcterms:W3CDTF">2009-01-28T12:25:32Z</dcterms:modified>
</cp:coreProperties>
</file>