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4E1C-7C7E-4335-BBD0-606CF18B7405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7A7C-018C-4205-8538-66E8D7FC92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4E1C-7C7E-4335-BBD0-606CF18B7405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7A7C-018C-4205-8538-66E8D7FC92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4E1C-7C7E-4335-BBD0-606CF18B7405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7A7C-018C-4205-8538-66E8D7FC92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4E1C-7C7E-4335-BBD0-606CF18B7405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7A7C-018C-4205-8538-66E8D7FC92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4E1C-7C7E-4335-BBD0-606CF18B7405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7A7C-018C-4205-8538-66E8D7FC92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4E1C-7C7E-4335-BBD0-606CF18B7405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7A7C-018C-4205-8538-66E8D7FC92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4E1C-7C7E-4335-BBD0-606CF18B7405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7A7C-018C-4205-8538-66E8D7FC92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4E1C-7C7E-4335-BBD0-606CF18B7405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7A7C-018C-4205-8538-66E8D7FC92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4E1C-7C7E-4335-BBD0-606CF18B7405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7A7C-018C-4205-8538-66E8D7FC92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4E1C-7C7E-4335-BBD0-606CF18B7405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7A7C-018C-4205-8538-66E8D7FC92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4E1C-7C7E-4335-BBD0-606CF18B7405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7A7C-018C-4205-8538-66E8D7FC92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64E1C-7C7E-4335-BBD0-606CF18B7405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27A7C-018C-4205-8538-66E8D7FC92D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91425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Гласный звук – согласный звук</a:t>
            </a: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285860"/>
            <a:ext cx="221951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>
                <a:solidFill>
                  <a:srgbClr val="C00000"/>
                </a:solidFill>
              </a:rPr>
              <a:t>а</a:t>
            </a:r>
            <a:r>
              <a:rPr lang="ru-RU" sz="6600" dirty="0" smtClean="0">
                <a:solidFill>
                  <a:srgbClr val="002060"/>
                </a:solidFill>
              </a:rPr>
              <a:t>рбуз</a:t>
            </a:r>
            <a:endParaRPr lang="ru-RU" sz="66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643182"/>
            <a:ext cx="138852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А</a:t>
            </a:r>
            <a:r>
              <a:rPr lang="ru-RU" sz="6000" dirty="0" smtClean="0">
                <a:solidFill>
                  <a:srgbClr val="002060"/>
                </a:solidFill>
              </a:rPr>
              <a:t>ля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00562" y="4000504"/>
            <a:ext cx="377712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>
                <a:solidFill>
                  <a:srgbClr val="C00000"/>
                </a:solidFill>
              </a:rPr>
              <a:t>я</a:t>
            </a:r>
            <a:r>
              <a:rPr lang="en-US" sz="6000" dirty="0" smtClean="0"/>
              <a:t>[</a:t>
            </a:r>
            <a:r>
              <a:rPr lang="ru-RU" sz="6000" dirty="0" err="1" smtClean="0">
                <a:solidFill>
                  <a:srgbClr val="00B050"/>
                </a:solidFill>
              </a:rPr>
              <a:t>й</a:t>
            </a:r>
            <a:r>
              <a:rPr lang="ru-RU" sz="6000" dirty="0" err="1" smtClean="0">
                <a:solidFill>
                  <a:srgbClr val="C00000"/>
                </a:solidFill>
              </a:rPr>
              <a:t>а</a:t>
            </a:r>
            <a:r>
              <a:rPr lang="en-US" sz="6000" dirty="0" smtClean="0"/>
              <a:t>]</a:t>
            </a:r>
            <a:r>
              <a:rPr lang="ru-RU" sz="6000" dirty="0" err="1" smtClean="0">
                <a:solidFill>
                  <a:srgbClr val="002060"/>
                </a:solidFill>
              </a:rPr>
              <a:t>блоня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5072074"/>
            <a:ext cx="269496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я</a:t>
            </a:r>
            <a:r>
              <a:rPr lang="en-US" sz="6000" dirty="0" smtClean="0"/>
              <a:t>[</a:t>
            </a:r>
            <a:r>
              <a:rPr lang="ru-RU" sz="6000" dirty="0" err="1" smtClean="0">
                <a:solidFill>
                  <a:srgbClr val="00B050"/>
                </a:solidFill>
              </a:rPr>
              <a:t>й</a:t>
            </a:r>
            <a:r>
              <a:rPr lang="ru-RU" sz="6000" dirty="0" err="1" smtClean="0">
                <a:solidFill>
                  <a:srgbClr val="C00000"/>
                </a:solidFill>
              </a:rPr>
              <a:t>а</a:t>
            </a:r>
            <a:r>
              <a:rPr lang="en-US" sz="6000" dirty="0" smtClean="0"/>
              <a:t>]</a:t>
            </a:r>
            <a:r>
              <a:rPr lang="ru-RU" sz="6000" dirty="0" err="1" smtClean="0">
                <a:solidFill>
                  <a:srgbClr val="002060"/>
                </a:solidFill>
              </a:rPr>
              <a:t>ма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928670"/>
            <a:ext cx="244002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u="sng" dirty="0" smtClean="0">
                <a:solidFill>
                  <a:srgbClr val="002060"/>
                </a:solidFill>
              </a:rPr>
              <a:t>с</a:t>
            </a:r>
            <a:r>
              <a:rPr lang="ru-RU" sz="6000" dirty="0" smtClean="0">
                <a:solidFill>
                  <a:srgbClr val="002060"/>
                </a:solidFill>
              </a:rPr>
              <a:t>орока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1643050"/>
            <a:ext cx="281038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u="sng" dirty="0" smtClean="0">
                <a:solidFill>
                  <a:srgbClr val="002060"/>
                </a:solidFill>
              </a:rPr>
              <a:t>М</a:t>
            </a:r>
            <a:r>
              <a:rPr lang="ru-RU" sz="6000" dirty="0" smtClean="0">
                <a:solidFill>
                  <a:srgbClr val="002060"/>
                </a:solidFill>
              </a:rPr>
              <a:t>арина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3438" y="2428868"/>
            <a:ext cx="216790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u="sng" dirty="0" smtClean="0">
                <a:solidFill>
                  <a:srgbClr val="002060"/>
                </a:solidFill>
              </a:rPr>
              <a:t>з</a:t>
            </a:r>
            <a:r>
              <a:rPr lang="ru-RU" sz="6000" dirty="0" smtClean="0">
                <a:solidFill>
                  <a:srgbClr val="002060"/>
                </a:solidFill>
              </a:rPr>
              <a:t>емля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3143248"/>
            <a:ext cx="25186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u="sng" dirty="0" smtClean="0">
                <a:solidFill>
                  <a:srgbClr val="002060"/>
                </a:solidFill>
              </a:rPr>
              <a:t>Н</a:t>
            </a:r>
            <a:r>
              <a:rPr lang="ru-RU" sz="6000" dirty="0" smtClean="0">
                <a:solidFill>
                  <a:srgbClr val="002060"/>
                </a:solidFill>
              </a:rPr>
              <a:t>икита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</cp:revision>
  <dcterms:created xsi:type="dcterms:W3CDTF">2009-01-28T12:23:45Z</dcterms:created>
  <dcterms:modified xsi:type="dcterms:W3CDTF">2009-01-28T12:24:23Z</dcterms:modified>
</cp:coreProperties>
</file>