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709E-2BE4-4CBE-B62A-E44B707C7F0C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3094-7F6C-40BF-BC1C-CAB5D6B164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3860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Гласная  - согласная буква</a:t>
            </a:r>
          </a:p>
          <a:p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357298"/>
            <a:ext cx="24081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рбуз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500306"/>
            <a:ext cx="29872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блоня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571876"/>
            <a:ext cx="16898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я</a:t>
            </a:r>
            <a:r>
              <a:rPr lang="ru-RU" sz="7200" dirty="0" smtClean="0">
                <a:solidFill>
                  <a:srgbClr val="002060"/>
                </a:solidFill>
              </a:rPr>
              <a:t>ма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6273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А</a:t>
            </a:r>
            <a:r>
              <a:rPr lang="ru-RU" sz="7200" dirty="0" smtClean="0">
                <a:solidFill>
                  <a:srgbClr val="002060"/>
                </a:solidFill>
              </a:rPr>
              <a:t>ля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1357298"/>
            <a:ext cx="28930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с</a:t>
            </a:r>
            <a:r>
              <a:rPr lang="ru-RU" sz="7200" dirty="0" smtClean="0">
                <a:solidFill>
                  <a:srgbClr val="002060"/>
                </a:solidFill>
              </a:rPr>
              <a:t>орока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2500306"/>
            <a:ext cx="33361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М</a:t>
            </a:r>
            <a:r>
              <a:rPr lang="ru-RU" sz="7200" dirty="0" smtClean="0">
                <a:solidFill>
                  <a:srgbClr val="002060"/>
                </a:solidFill>
              </a:rPr>
              <a:t>арина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500438"/>
            <a:ext cx="25645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з</a:t>
            </a:r>
            <a:r>
              <a:rPr lang="ru-RU" sz="7200" dirty="0" smtClean="0">
                <a:solidFill>
                  <a:srgbClr val="002060"/>
                </a:solidFill>
              </a:rPr>
              <a:t>емля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4714884"/>
            <a:ext cx="2985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u="sng" dirty="0" smtClean="0">
                <a:solidFill>
                  <a:srgbClr val="002060"/>
                </a:solidFill>
              </a:rPr>
              <a:t>Н</a:t>
            </a:r>
            <a:r>
              <a:rPr lang="ru-RU" sz="7200" dirty="0" smtClean="0">
                <a:solidFill>
                  <a:srgbClr val="002060"/>
                </a:solidFill>
              </a:rPr>
              <a:t>икита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2009-01-28T12:22:19Z</dcterms:created>
  <dcterms:modified xsi:type="dcterms:W3CDTF">2009-01-28T12:23:32Z</dcterms:modified>
</cp:coreProperties>
</file>