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6677-5C14-41D6-A47D-A3AE5443859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63B7-5916-4A2D-B905-F9F6DEFD9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6677-5C14-41D6-A47D-A3AE5443859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63B7-5916-4A2D-B905-F9F6DEFD9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6677-5C14-41D6-A47D-A3AE5443859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63B7-5916-4A2D-B905-F9F6DEFD9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6677-5C14-41D6-A47D-A3AE5443859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63B7-5916-4A2D-B905-F9F6DEFD9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6677-5C14-41D6-A47D-A3AE5443859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63B7-5916-4A2D-B905-F9F6DEFD9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6677-5C14-41D6-A47D-A3AE5443859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63B7-5916-4A2D-B905-F9F6DEFD9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6677-5C14-41D6-A47D-A3AE5443859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63B7-5916-4A2D-B905-F9F6DEFD9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6677-5C14-41D6-A47D-A3AE5443859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63B7-5916-4A2D-B905-F9F6DEFD9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6677-5C14-41D6-A47D-A3AE5443859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63B7-5916-4A2D-B905-F9F6DEFD9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6677-5C14-41D6-A47D-A3AE5443859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63B7-5916-4A2D-B905-F9F6DEFD9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6677-5C14-41D6-A47D-A3AE5443859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63B7-5916-4A2D-B905-F9F6DEFD9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26677-5C14-41D6-A47D-A3AE54438597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463B7-5916-4A2D-B905-F9F6DEFD91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57166"/>
            <a:ext cx="85725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>
                <a:solidFill>
                  <a:srgbClr val="002060"/>
                </a:solidFill>
              </a:rPr>
              <a:t>а</a:t>
            </a:r>
            <a:r>
              <a:rPr lang="ru-RU" sz="9600" dirty="0" smtClean="0">
                <a:solidFill>
                  <a:srgbClr val="002060"/>
                </a:solidFill>
              </a:rPr>
              <a:t>рбуз    яблоня </a:t>
            </a:r>
          </a:p>
          <a:p>
            <a:r>
              <a:rPr lang="ru-RU" sz="9600" dirty="0" smtClean="0">
                <a:solidFill>
                  <a:srgbClr val="002060"/>
                </a:solidFill>
              </a:rPr>
              <a:t>сорока     яма Марина   земля</a:t>
            </a:r>
          </a:p>
          <a:p>
            <a:r>
              <a:rPr lang="ru-RU" sz="9600" dirty="0" smtClean="0">
                <a:solidFill>
                  <a:srgbClr val="002060"/>
                </a:solidFill>
              </a:rPr>
              <a:t>Аля         Никита</a:t>
            </a:r>
            <a:endParaRPr lang="ru-RU" sz="9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</cp:revision>
  <dcterms:created xsi:type="dcterms:W3CDTF">2009-01-28T12:21:00Z</dcterms:created>
  <dcterms:modified xsi:type="dcterms:W3CDTF">2009-01-28T12:22:02Z</dcterms:modified>
</cp:coreProperties>
</file>