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8189-FB95-4B2B-87FE-3180E75CA6B8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79C3-51EF-4758-9331-F6AFA8471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8189-FB95-4B2B-87FE-3180E75CA6B8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79C3-51EF-4758-9331-F6AFA8471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8189-FB95-4B2B-87FE-3180E75CA6B8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79C3-51EF-4758-9331-F6AFA8471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8189-FB95-4B2B-87FE-3180E75CA6B8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79C3-51EF-4758-9331-F6AFA8471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8189-FB95-4B2B-87FE-3180E75CA6B8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79C3-51EF-4758-9331-F6AFA8471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8189-FB95-4B2B-87FE-3180E75CA6B8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79C3-51EF-4758-9331-F6AFA8471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8189-FB95-4B2B-87FE-3180E75CA6B8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79C3-51EF-4758-9331-F6AFA8471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8189-FB95-4B2B-87FE-3180E75CA6B8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79C3-51EF-4758-9331-F6AFA8471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8189-FB95-4B2B-87FE-3180E75CA6B8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79C3-51EF-4758-9331-F6AFA8471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8189-FB95-4B2B-87FE-3180E75CA6B8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79C3-51EF-4758-9331-F6AFA8471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8189-FB95-4B2B-87FE-3180E75CA6B8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79C3-51EF-4758-9331-F6AFA8471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58189-FB95-4B2B-87FE-3180E75CA6B8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B79C3-51EF-4758-9331-F6AFA8471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357166"/>
            <a:ext cx="84296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0" dirty="0" smtClean="0"/>
              <a:t>ЗЕМЛЯНИКА</a:t>
            </a:r>
            <a:endParaRPr lang="ru-RU" sz="12000" dirty="0"/>
          </a:p>
        </p:txBody>
      </p:sp>
      <p:sp>
        <p:nvSpPr>
          <p:cNvPr id="5" name="TextBox 4"/>
          <p:cNvSpPr txBox="1"/>
          <p:nvPr/>
        </p:nvSpPr>
        <p:spPr>
          <a:xfrm>
            <a:off x="1785918" y="285728"/>
            <a:ext cx="15007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0" dirty="0" smtClean="0"/>
              <a:t>М</a:t>
            </a:r>
            <a:endParaRPr lang="ru-RU" sz="12000" dirty="0"/>
          </a:p>
        </p:txBody>
      </p:sp>
      <p:sp>
        <p:nvSpPr>
          <p:cNvPr id="6" name="TextBox 5"/>
          <p:cNvSpPr txBox="1"/>
          <p:nvPr/>
        </p:nvSpPr>
        <p:spPr>
          <a:xfrm>
            <a:off x="1071538" y="357166"/>
            <a:ext cx="93647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0" dirty="0" smtClean="0"/>
              <a:t>Е</a:t>
            </a:r>
            <a:endParaRPr lang="ru-RU" sz="12000" dirty="0"/>
          </a:p>
        </p:txBody>
      </p:sp>
      <p:sp>
        <p:nvSpPr>
          <p:cNvPr id="7" name="TextBox 6"/>
          <p:cNvSpPr txBox="1"/>
          <p:nvPr/>
        </p:nvSpPr>
        <p:spPr>
          <a:xfrm>
            <a:off x="3143240" y="357166"/>
            <a:ext cx="112402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0" dirty="0" smtClean="0"/>
              <a:t>Л</a:t>
            </a:r>
            <a:endParaRPr lang="ru-RU" sz="12000" dirty="0"/>
          </a:p>
        </p:txBody>
      </p:sp>
      <p:sp>
        <p:nvSpPr>
          <p:cNvPr id="8" name="TextBox 7"/>
          <p:cNvSpPr txBox="1"/>
          <p:nvPr/>
        </p:nvSpPr>
        <p:spPr>
          <a:xfrm>
            <a:off x="3143240" y="428604"/>
            <a:ext cx="112402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0" dirty="0" smtClean="0"/>
              <a:t>Л</a:t>
            </a:r>
            <a:endParaRPr lang="ru-RU" sz="12000" dirty="0"/>
          </a:p>
        </p:txBody>
      </p:sp>
      <p:sp>
        <p:nvSpPr>
          <p:cNvPr id="9" name="TextBox 8"/>
          <p:cNvSpPr txBox="1"/>
          <p:nvPr/>
        </p:nvSpPr>
        <p:spPr>
          <a:xfrm>
            <a:off x="7643834" y="428604"/>
            <a:ext cx="107433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0" dirty="0" smtClean="0"/>
              <a:t>А</a:t>
            </a:r>
            <a:endParaRPr lang="ru-RU" sz="12000" dirty="0"/>
          </a:p>
        </p:txBody>
      </p:sp>
      <p:sp>
        <p:nvSpPr>
          <p:cNvPr id="10" name="TextBox 9"/>
          <p:cNvSpPr txBox="1"/>
          <p:nvPr/>
        </p:nvSpPr>
        <p:spPr>
          <a:xfrm>
            <a:off x="357158" y="357166"/>
            <a:ext cx="914033" cy="2010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0" dirty="0" smtClean="0"/>
              <a:t>З</a:t>
            </a:r>
            <a:endParaRPr lang="ru-RU" sz="1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25399E-6 L -3.88889E-6 0.325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90308E-6 L 0.24497 0.3169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15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90308E-6 L 0.12621 0.3169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1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6.9882E-6 L -0.13386 0.57715 " pathEditMode="relative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34097E-6 L -0.48906 0.5794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" y="29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28244E-6 L 0.44236 0.5845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" y="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2</cp:revision>
  <dcterms:created xsi:type="dcterms:W3CDTF">2009-01-28T12:19:04Z</dcterms:created>
  <dcterms:modified xsi:type="dcterms:W3CDTF">2009-01-28T12:28:41Z</dcterms:modified>
</cp:coreProperties>
</file>