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3" autoAdjust="0"/>
  </p:normalViewPr>
  <p:slideViewPr>
    <p:cSldViewPr>
      <p:cViewPr>
        <p:scale>
          <a:sx n="71" d="100"/>
          <a:sy n="71" d="100"/>
        </p:scale>
        <p:origin x="-774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ACF5E-3466-42D7-AF02-F0548844DFBD}" type="datetimeFigureOut">
              <a:rPr lang="ru-RU" smtClean="0"/>
              <a:t>04.01.2009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1D56C-9B00-4192-9D4C-25C9F18373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1D56C-9B00-4192-9D4C-25C9F183736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94F5-72F8-4482-9C0E-30C8216557C3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99F5E-3572-47F6-8B4B-000EDC8A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Заголовок 1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Математический диктант</a:t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1 вариант</a:t>
            </a:r>
            <a:r>
              <a:rPr lang="ru-RU" dirty="0" smtClean="0"/>
              <a:t>                       </a:t>
            </a:r>
            <a:r>
              <a:rPr lang="ru-RU" dirty="0" smtClean="0">
                <a:solidFill>
                  <a:srgbClr val="00B050"/>
                </a:solidFill>
              </a:rPr>
              <a:t>2 вариант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dirty="0"/>
          </a:p>
        </p:txBody>
      </p:sp>
      <p:graphicFrame>
        <p:nvGraphicFramePr>
          <p:cNvPr id="94" name="Содержимое 93"/>
          <p:cNvGraphicFramePr>
            <a:graphicFrameLocks noGrp="1"/>
          </p:cNvGraphicFramePr>
          <p:nvPr>
            <p:ph sz="half" idx="2"/>
          </p:nvPr>
        </p:nvGraphicFramePr>
        <p:xfrm>
          <a:off x="4929190" y="1571611"/>
          <a:ext cx="3929090" cy="4929222"/>
        </p:xfrm>
        <a:graphic>
          <a:graphicData uri="http://schemas.openxmlformats.org/drawingml/2006/table">
            <a:tbl>
              <a:tblPr/>
              <a:tblGrid>
                <a:gridCol w="3929090"/>
              </a:tblGrid>
              <a:tr h="4929222">
                <a:tc>
                  <a:txBody>
                    <a:bodyPr/>
                    <a:lstStyle/>
                    <a:p>
                      <a:pPr marL="453390" marR="0" indent="-2266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3390" indent="-226695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926" marR="96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00034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54025" y="1981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54025" y="2809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54025" y="3629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01613" y="445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454025" y="527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54025" y="609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454025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428596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454025" y="2333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454025" y="3028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201613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454025" y="442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454025" y="512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1" y="21429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454025" y="1981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4" name="Rectangle 60"/>
          <p:cNvSpPr>
            <a:spLocks noChangeArrowheads="1"/>
          </p:cNvSpPr>
          <p:nvPr/>
        </p:nvSpPr>
        <p:spPr bwMode="auto">
          <a:xfrm>
            <a:off x="454025" y="2809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454025" y="3629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214282" y="45005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454025" y="527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454025" y="609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428596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454025" y="442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500034" y="521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472" name="Picture 8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714488"/>
            <a:ext cx="1552575" cy="371475"/>
          </a:xfrm>
          <a:prstGeom prst="rect">
            <a:avLst/>
          </a:prstGeom>
          <a:noFill/>
        </p:spPr>
      </p:pic>
      <p:pic>
        <p:nvPicPr>
          <p:cNvPr id="16471" name="Picture 8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286388"/>
            <a:ext cx="1905000" cy="695325"/>
          </a:xfrm>
          <a:prstGeom prst="rect">
            <a:avLst/>
          </a:prstGeom>
          <a:noFill/>
        </p:spPr>
      </p:pic>
      <p:pic>
        <p:nvPicPr>
          <p:cNvPr id="16470" name="Picture 8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428868"/>
            <a:ext cx="1695450" cy="371475"/>
          </a:xfrm>
          <a:prstGeom prst="rect">
            <a:avLst/>
          </a:prstGeom>
          <a:noFill/>
        </p:spPr>
      </p:pic>
      <p:pic>
        <p:nvPicPr>
          <p:cNvPr id="16469" name="Picture 8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143248"/>
            <a:ext cx="1771650" cy="361950"/>
          </a:xfrm>
          <a:prstGeom prst="rect">
            <a:avLst/>
          </a:prstGeom>
          <a:noFill/>
        </p:spPr>
      </p:pic>
      <p:pic>
        <p:nvPicPr>
          <p:cNvPr id="16468" name="Picture 8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714752"/>
            <a:ext cx="2390775" cy="371475"/>
          </a:xfrm>
          <a:prstGeom prst="rect">
            <a:avLst/>
          </a:prstGeom>
          <a:noFill/>
        </p:spPr>
      </p:pic>
      <p:pic>
        <p:nvPicPr>
          <p:cNvPr id="16467" name="Picture 8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286256"/>
            <a:ext cx="1181100" cy="361950"/>
          </a:xfrm>
          <a:prstGeom prst="rect">
            <a:avLst/>
          </a:prstGeom>
          <a:noFill/>
        </p:spPr>
      </p:pic>
      <p:pic>
        <p:nvPicPr>
          <p:cNvPr id="16466" name="Picture 8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786322"/>
            <a:ext cx="1809750" cy="361950"/>
          </a:xfrm>
          <a:prstGeom prst="rect">
            <a:avLst/>
          </a:prstGeom>
          <a:noFill/>
        </p:spPr>
      </p:pic>
      <p:pic>
        <p:nvPicPr>
          <p:cNvPr id="16465" name="Picture 8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6000768"/>
            <a:ext cx="2057400" cy="361950"/>
          </a:xfrm>
          <a:prstGeom prst="rect">
            <a:avLst/>
          </a:prstGeom>
          <a:noFill/>
        </p:spPr>
      </p:pic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-214346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4" name="Таблица 103"/>
          <p:cNvGraphicFramePr>
            <a:graphicFrameLocks noGrp="1"/>
          </p:cNvGraphicFramePr>
          <p:nvPr/>
        </p:nvGraphicFramePr>
        <p:xfrm>
          <a:off x="285720" y="1571612"/>
          <a:ext cx="4214842" cy="4929222"/>
        </p:xfrm>
        <a:graphic>
          <a:graphicData uri="http://schemas.openxmlformats.org/drawingml/2006/table">
            <a:tbl>
              <a:tblPr/>
              <a:tblGrid>
                <a:gridCol w="4214842"/>
              </a:tblGrid>
              <a:tr h="4929222">
                <a:tc>
                  <a:txBody>
                    <a:bodyPr/>
                    <a:lstStyle/>
                    <a:p>
                      <a:pPr marL="453390" indent="-226695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490" name="Picture 10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571612"/>
            <a:ext cx="1828800" cy="619125"/>
          </a:xfrm>
          <a:prstGeom prst="rect">
            <a:avLst/>
          </a:prstGeom>
          <a:noFill/>
        </p:spPr>
      </p:pic>
      <p:pic>
        <p:nvPicPr>
          <p:cNvPr id="16489" name="Picture 10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357430"/>
            <a:ext cx="1628775" cy="361950"/>
          </a:xfrm>
          <a:prstGeom prst="rect">
            <a:avLst/>
          </a:prstGeom>
          <a:noFill/>
        </p:spPr>
      </p:pic>
      <p:pic>
        <p:nvPicPr>
          <p:cNvPr id="16488" name="Picture 10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143248"/>
            <a:ext cx="1695450" cy="361950"/>
          </a:xfrm>
          <a:prstGeom prst="rect">
            <a:avLst/>
          </a:prstGeom>
          <a:noFill/>
        </p:spPr>
      </p:pic>
      <p:pic>
        <p:nvPicPr>
          <p:cNvPr id="16487" name="Picture 10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714752"/>
            <a:ext cx="1657350" cy="361950"/>
          </a:xfrm>
          <a:prstGeom prst="rect">
            <a:avLst/>
          </a:prstGeom>
          <a:noFill/>
        </p:spPr>
      </p:pic>
      <p:pic>
        <p:nvPicPr>
          <p:cNvPr id="16486" name="Picture 10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214818"/>
            <a:ext cx="1743075" cy="361950"/>
          </a:xfrm>
          <a:prstGeom prst="rect">
            <a:avLst/>
          </a:prstGeom>
          <a:noFill/>
        </p:spPr>
      </p:pic>
      <p:pic>
        <p:nvPicPr>
          <p:cNvPr id="16485" name="Picture 10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786322"/>
            <a:ext cx="1152525" cy="361950"/>
          </a:xfrm>
          <a:prstGeom prst="rect">
            <a:avLst/>
          </a:prstGeom>
          <a:noFill/>
        </p:spPr>
      </p:pic>
      <p:pic>
        <p:nvPicPr>
          <p:cNvPr id="16484" name="Picture 100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5357826"/>
            <a:ext cx="1666875" cy="361950"/>
          </a:xfrm>
          <a:prstGeom prst="rect">
            <a:avLst/>
          </a:prstGeom>
          <a:noFill/>
        </p:spPr>
      </p:pic>
      <p:pic>
        <p:nvPicPr>
          <p:cNvPr id="16483" name="Picture 99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929330"/>
            <a:ext cx="2019300" cy="428628"/>
          </a:xfrm>
          <a:prstGeom prst="rect">
            <a:avLst/>
          </a:prstGeom>
          <a:noFill/>
        </p:spPr>
      </p:pic>
      <p:sp>
        <p:nvSpPr>
          <p:cNvPr id="16491" name="Rectangle 10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92" name="Rectangle 108"/>
          <p:cNvSpPr>
            <a:spLocks noChangeArrowheads="1"/>
          </p:cNvSpPr>
          <p:nvPr/>
        </p:nvSpPr>
        <p:spPr bwMode="auto">
          <a:xfrm>
            <a:off x="454025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454025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94" name="Rectangle 110"/>
          <p:cNvSpPr>
            <a:spLocks noChangeArrowheads="1"/>
          </p:cNvSpPr>
          <p:nvPr/>
        </p:nvSpPr>
        <p:spPr bwMode="auto">
          <a:xfrm>
            <a:off x="454025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95" name="Rectangle 111"/>
          <p:cNvSpPr>
            <a:spLocks noChangeArrowheads="1"/>
          </p:cNvSpPr>
          <p:nvPr/>
        </p:nvSpPr>
        <p:spPr bwMode="auto">
          <a:xfrm>
            <a:off x="454025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96" name="Rectangle 112"/>
          <p:cNvSpPr>
            <a:spLocks noChangeArrowheads="1"/>
          </p:cNvSpPr>
          <p:nvPr/>
        </p:nvSpPr>
        <p:spPr bwMode="auto">
          <a:xfrm>
            <a:off x="454025" y="2524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454025" y="288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98" name="Rectangle 114"/>
          <p:cNvSpPr>
            <a:spLocks noChangeArrowheads="1"/>
          </p:cNvSpPr>
          <p:nvPr/>
        </p:nvSpPr>
        <p:spPr bwMode="auto">
          <a:xfrm>
            <a:off x="454025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Математический диктант 1 вариант                       2 вариант </vt:lpstr>
    </vt:vector>
  </TitlesOfParts>
  <Company>333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Dima</dc:creator>
  <cp:lastModifiedBy>Dima</cp:lastModifiedBy>
  <cp:revision>16</cp:revision>
  <dcterms:created xsi:type="dcterms:W3CDTF">2009-01-02T17:13:10Z</dcterms:created>
  <dcterms:modified xsi:type="dcterms:W3CDTF">2009-01-04T17:34:01Z</dcterms:modified>
</cp:coreProperties>
</file>