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74" r:id="rId3"/>
    <p:sldId id="260" r:id="rId4"/>
    <p:sldId id="258" r:id="rId5"/>
    <p:sldId id="262" r:id="rId6"/>
    <p:sldId id="263" r:id="rId7"/>
    <p:sldId id="264" r:id="rId8"/>
    <p:sldId id="265" r:id="rId9"/>
    <p:sldId id="271" r:id="rId10"/>
    <p:sldId id="270" r:id="rId11"/>
    <p:sldId id="267" r:id="rId12"/>
  </p:sldIdLst>
  <p:sldSz cx="7777163" cy="1069181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80" y="-120"/>
      </p:cViewPr>
      <p:guideLst>
        <p:guide orient="horz" pos="3368"/>
        <p:guide pos="24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7938" y="-11113"/>
            <a:ext cx="7793038" cy="16240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3725863" y="-11113"/>
            <a:ext cx="4051300" cy="9953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5875" y="315913"/>
            <a:ext cx="7807325" cy="1011237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53668" y="2138363"/>
            <a:ext cx="6677991" cy="285115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53668" y="5033378"/>
            <a:ext cx="6680583" cy="2732352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3D6E-108F-45E0-8BB7-4FBE5FBAC9D0}" type="datetimeFigureOut">
              <a:rPr lang="ru-RU"/>
              <a:pPr>
                <a:defRPr/>
              </a:pPr>
              <a:t>11.08.2009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94AE2-E0C7-4BA1-A8AF-0814A1E96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E07B-0348-4466-85BC-3E7B76BC86C3}" type="datetimeFigureOut">
              <a:rPr lang="ru-RU"/>
              <a:pPr>
                <a:defRPr/>
              </a:pPr>
              <a:t>11.08.2009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4A7A4-856B-42EF-8CB6-F6B208575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38443" y="1425577"/>
            <a:ext cx="1749862" cy="81252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8858" y="1425577"/>
            <a:ext cx="5119966" cy="81252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F9BE-0A5A-484E-853B-26E1D3E56167}" type="datetimeFigureOut">
              <a:rPr lang="ru-RU"/>
              <a:pPr>
                <a:defRPr/>
              </a:pPr>
              <a:t>11.08.2009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98CE-F06A-43F9-8DD4-D5F404E01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B2B1-788A-48B4-8108-BD68C6CE9EB2}" type="datetimeFigureOut">
              <a:rPr lang="ru-RU"/>
              <a:pPr>
                <a:defRPr/>
              </a:pPr>
              <a:t>11.08.2009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F286-90CC-4141-9060-5121FCED3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7938" y="-11113"/>
            <a:ext cx="7793038" cy="16240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3725863" y="-11113"/>
            <a:ext cx="4051300" cy="9953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5875" y="315913"/>
            <a:ext cx="7807325" cy="1011237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75" y="2052828"/>
            <a:ext cx="6610589" cy="2124107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075" y="4216647"/>
            <a:ext cx="6610589" cy="2353683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72E0-9EBC-4674-BEFD-1B14E0287C54}" type="datetimeFigureOut">
              <a:rPr lang="ru-RU"/>
              <a:pPr>
                <a:defRPr/>
              </a:pPr>
              <a:t>11.08.2009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3AD6E-BEE5-4935-B01B-2BC498470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58" y="1097693"/>
            <a:ext cx="6999447" cy="17819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8858" y="2993466"/>
            <a:ext cx="3434914" cy="691403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3391" y="2993466"/>
            <a:ext cx="3434914" cy="691403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4B16-7514-469D-BD7E-512EADB6E64E}" type="datetimeFigureOut">
              <a:rPr lang="ru-RU"/>
              <a:pPr>
                <a:defRPr/>
              </a:pPr>
              <a:t>11.08.2009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B609-2506-41FA-B5D9-B0CADA1A8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58" y="1097693"/>
            <a:ext cx="6999447" cy="178196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858" y="2892383"/>
            <a:ext cx="3436264" cy="1027948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50691" y="2899414"/>
            <a:ext cx="3437614" cy="1020918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8858" y="3920331"/>
            <a:ext cx="3436264" cy="5995585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50691" y="3920331"/>
            <a:ext cx="3437614" cy="5995585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187F-00EE-4BC9-A51E-19989B24D22C}" type="datetimeFigureOut">
              <a:rPr lang="ru-RU"/>
              <a:pPr>
                <a:defRPr/>
              </a:pPr>
              <a:t>11.08.2009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A3E4-3770-4FFC-A8E9-EC847EEAD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58" y="1097693"/>
            <a:ext cx="7064256" cy="1781969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3615-0879-4125-8A6E-CC826B53247A}" type="datetimeFigureOut">
              <a:rPr lang="ru-RU"/>
              <a:pPr>
                <a:defRPr/>
              </a:pPr>
              <a:t>11.08.2009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EE8B-0257-48FA-85E0-88BCE9ABE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AFD0-B44F-48FC-9D00-D17DCEA6EA16}" type="datetimeFigureOut">
              <a:rPr lang="ru-RU"/>
              <a:pPr>
                <a:defRPr/>
              </a:pPr>
              <a:t>11.08.2009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6931-B238-4D59-86C0-C4DAC37E8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287" y="801889"/>
            <a:ext cx="2333149" cy="181166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3287" y="2613554"/>
            <a:ext cx="2333149" cy="7127875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0655" y="2613554"/>
            <a:ext cx="4347650" cy="7127875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F3DD-6698-4947-BDE8-D777C448F6F5}" type="datetimeFigureOut">
              <a:rPr lang="ru-RU"/>
              <a:pPr>
                <a:defRPr/>
              </a:pPr>
              <a:t>11.08.2009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CAC5-8AE3-487C-A6C7-DB8CB6711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2692400" y="1727200"/>
            <a:ext cx="4471988" cy="641508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6807200" y="8356600"/>
            <a:ext cx="133350" cy="24130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7938" y="9067800"/>
            <a:ext cx="7793038" cy="16240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3725863" y="9696450"/>
            <a:ext cx="4051300" cy="9953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478" y="1834970"/>
            <a:ext cx="1882073" cy="2467350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8478" y="4410154"/>
            <a:ext cx="1879481" cy="3397621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964740" y="1870080"/>
            <a:ext cx="3927467" cy="612997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DD2A-0C03-4D5A-9B9D-19351BDBBEDC}" type="datetimeFigureOut">
              <a:rPr lang="ru-RU"/>
              <a:pPr>
                <a:defRPr/>
              </a:pPr>
              <a:t>11.08.2009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69113" y="9909175"/>
            <a:ext cx="519112" cy="569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98753-AA49-45E6-9CF1-14E0B2948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938" y="-11113"/>
            <a:ext cx="7793038" cy="16240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725863" y="-11113"/>
            <a:ext cx="4051300" cy="9953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388938" y="1096963"/>
            <a:ext cx="69992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388938" y="3017838"/>
            <a:ext cx="6999287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88938" y="9909175"/>
            <a:ext cx="1814512" cy="56991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8F5AAB-AB74-4B12-83CA-4A85FDC24958}" type="datetimeFigureOut">
              <a:rPr lang="ru-RU"/>
              <a:pPr>
                <a:defRPr/>
              </a:pPr>
              <a:t>11.08.2009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268538" y="9909175"/>
            <a:ext cx="2851150" cy="56991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740525" y="9909175"/>
            <a:ext cx="647700" cy="56991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C32627-A86D-4077-A7BB-44F598A61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5875" y="315913"/>
            <a:ext cx="7807325" cy="1011237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28" y="92344"/>
              <a:ext cx="9116898" cy="844588"/>
              <a:chOff x="0" y="121920"/>
              <a:chExt cx="7754112" cy="1316736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0" y="121920"/>
                <a:ext cx="7754112" cy="1316736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5903" y="50231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95;&#1072;&#1081;&#1082;&#1086;&#1074;&#1089;&#1082;&#1080;&#1081;%20&#1076;&#1077;&#1082;&#1072;&#1073;&#1088;&#1100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-19050" y="5162550"/>
            <a:ext cx="7486650" cy="4749800"/>
          </a:xfrm>
        </p:spPr>
      </p:pic>
      <p:pic>
        <p:nvPicPr>
          <p:cNvPr id="13314" name="Рисунок 4" descr="j040752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7163" cy="1069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9049" y="273807"/>
            <a:ext cx="735811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Мороз 							Иванович</a:t>
            </a:r>
            <a:endParaRPr lang="ru-RU" sz="66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latin typeface="+mn-lt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5"/>
          <a:srcRect l="39474"/>
          <a:stretch>
            <a:fillRect/>
          </a:stretch>
        </p:blipFill>
        <p:spPr bwMode="auto">
          <a:xfrm>
            <a:off x="3889375" y="8132763"/>
            <a:ext cx="10937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чайковский дека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46875" y="9775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3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.liveinternet.ru/images/attach/b/3/16/940/16940055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487363"/>
            <a:ext cx="6156325" cy="8859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0"/>
          <p:cNvSpPr>
            <a:spLocks noGrp="1"/>
          </p:cNvSpPr>
          <p:nvPr>
            <p:ph type="title"/>
          </p:nvPr>
        </p:nvSpPr>
        <p:spPr>
          <a:xfrm>
            <a:off x="519113" y="1835150"/>
            <a:ext cx="1881187" cy="24669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3554" name="Текст 12"/>
          <p:cNvSpPr>
            <a:spLocks noGrp="1"/>
          </p:cNvSpPr>
          <p:nvPr>
            <p:ph type="body" sz="half" idx="2"/>
          </p:nvPr>
        </p:nvSpPr>
        <p:spPr>
          <a:xfrm>
            <a:off x="1458913" y="7132638"/>
            <a:ext cx="4667250" cy="12541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5" name="Picture 1" descr="http://img.sunhome.ru/UsersGallery/122004/221643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201613"/>
            <a:ext cx="6859588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13"/>
          <p:cNvSpPr txBox="1">
            <a:spLocks noChangeArrowheads="1"/>
          </p:cNvSpPr>
          <p:nvPr/>
        </p:nvSpPr>
        <p:spPr bwMode="auto">
          <a:xfrm>
            <a:off x="530225" y="8418513"/>
            <a:ext cx="63595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cs typeface="Arial" charset="0"/>
              </a:rPr>
              <a:t>А, ВЫ ДЕТУШКИ,  ДУМАЙТЕ, ГАДАЙТЕ,</a:t>
            </a:r>
          </a:p>
          <a:p>
            <a:r>
              <a:rPr lang="ru-RU" sz="2000" b="1">
                <a:cs typeface="Arial" charset="0"/>
              </a:rPr>
              <a:t>ЧТО ЗДЕСЬ ПРАВДА, ЧТО НЕПРАВДА;</a:t>
            </a:r>
          </a:p>
          <a:p>
            <a:r>
              <a:rPr lang="ru-RU" sz="2000" b="1">
                <a:cs typeface="Arial" charset="0"/>
              </a:rPr>
              <a:t>ЧТО СКАЗАНО ВПРЯМЬ,</a:t>
            </a:r>
          </a:p>
          <a:p>
            <a:r>
              <a:rPr lang="ru-RU" sz="2000" b="1">
                <a:cs typeface="Arial" charset="0"/>
              </a:rPr>
              <a:t>ЧТО СТОРОНОЮ;</a:t>
            </a:r>
          </a:p>
          <a:p>
            <a:r>
              <a:rPr lang="ru-RU" sz="2000" b="1">
                <a:cs typeface="Arial" charset="0"/>
              </a:rPr>
              <a:t>ЧТО ШУТКИ РАДИ,</a:t>
            </a:r>
          </a:p>
          <a:p>
            <a:r>
              <a:rPr lang="ru-RU" sz="2000" b="1">
                <a:cs typeface="Arial" charset="0"/>
              </a:rPr>
              <a:t>ЧТО В НАСТАВЛЕНЬЕ…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3350" y="3702050"/>
            <a:ext cx="1809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844550"/>
            <a:ext cx="5903913" cy="830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163" y="793750"/>
            <a:ext cx="5788025" cy="89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844550"/>
            <a:ext cx="6291263" cy="850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8863"/>
            <a:ext cx="7777163" cy="750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915988"/>
            <a:ext cx="6216650" cy="8931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773113"/>
            <a:ext cx="6288087" cy="921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487363"/>
            <a:ext cx="6145212" cy="9359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1.liveinternet.ru/images/attach/b/3/16/939/16939967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038" y="844550"/>
            <a:ext cx="6118225" cy="8145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21</Words>
  <Application>Microsoft Office PowerPoint</Application>
  <PresentationFormat>Произвольный</PresentationFormat>
  <Paragraphs>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2008-12-09T17:00:21Z</dcterms:created>
  <dcterms:modified xsi:type="dcterms:W3CDTF">2009-08-11T11:38:43Z</dcterms:modified>
</cp:coreProperties>
</file>