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83" r:id="rId10"/>
    <p:sldId id="267" r:id="rId11"/>
    <p:sldId id="271" r:id="rId12"/>
    <p:sldId id="272" r:id="rId13"/>
    <p:sldId id="274" r:id="rId14"/>
    <p:sldId id="275" r:id="rId15"/>
    <p:sldId id="276" r:id="rId16"/>
    <p:sldId id="278" r:id="rId17"/>
    <p:sldId id="279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09"/>
    <a:srgbClr val="D09E00"/>
    <a:srgbClr val="584DE1"/>
    <a:srgbClr val="DB43EB"/>
    <a:srgbClr val="4D23C3"/>
    <a:srgbClr val="F062F3"/>
    <a:srgbClr val="280EC4"/>
    <a:srgbClr val="4124F0"/>
    <a:srgbClr val="EEF248"/>
    <a:srgbClr val="F40C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89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2AA42-35A0-45F0-983D-62060E5E893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1F99C-9116-4F1A-947F-D8DFA0A65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134764-C338-4F4A-9D97-92138BE0B92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D4B9B4-5594-437E-838C-7882F061B49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7C1E6F-F8F3-4183-8B09-E153CC1E7143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6A1A7BC-4991-455E-94BB-A7A90C7BD3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&#1075;&#1088;&#1072;&#1085;&#1072;&#1090;&#1099;.mp3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1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audio" Target="&#1042;&#1044;&#1042;.mp3" TargetMode="Externa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audio" Target="vvvv.mp3" TargetMode="External"/><Relationship Id="rId4" Type="http://schemas.openxmlformats.org/officeDocument/2006/relationships/image" Target="../media/image27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audio" Target="gfgf.mp3" TargetMode="Externa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86322"/>
            <a:ext cx="8305800" cy="1785950"/>
          </a:xfrm>
        </p:spPr>
        <p:txBody>
          <a:bodyPr/>
          <a:lstStyle/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281152"/>
          </a:xfrm>
        </p:spPr>
        <p:txBody>
          <a:bodyPr/>
          <a:lstStyle/>
          <a:p>
            <a:r>
              <a:rPr lang="ru-RU" sz="8000" i="1" dirty="0" smtClean="0">
                <a:solidFill>
                  <a:srgbClr val="C00000"/>
                </a:solidFill>
              </a:rPr>
              <a:t>Физики на службе Отечеству.</a:t>
            </a:r>
            <a:endParaRPr lang="ru-RU" sz="8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584DE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1428750"/>
            <a:ext cx="7772400" cy="33702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FF0000"/>
                </a:solidFill>
              </a:rPr>
              <a:t>9 мая 1945 г. – День Победы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928688" y="1214438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Calibri" pitchFamily="34" charset="0"/>
              </a:rPr>
              <a:t>Автомат  Калашникова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3174" y="571480"/>
            <a:ext cx="471490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Чем воюет пехота?</a:t>
            </a:r>
          </a:p>
        </p:txBody>
      </p:sp>
      <p:pic>
        <p:nvPicPr>
          <p:cNvPr id="5" name="Рисунок 4" descr="0124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2" y="1419225"/>
            <a:ext cx="8524875" cy="4019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214438" y="214313"/>
            <a:ext cx="4429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Гранатомет «Муха»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5214938" y="2643188"/>
            <a:ext cx="3429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Противотанковый гранатомет «Таволга»</a:t>
            </a:r>
          </a:p>
        </p:txBody>
      </p:sp>
      <p:pic>
        <p:nvPicPr>
          <p:cNvPr id="7" name="гранат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88" y="70008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961415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012158">
            <a:off x="361391" y="767200"/>
            <a:ext cx="5671759" cy="4646764"/>
          </a:xfrm>
          <a:prstGeom prst="rect">
            <a:avLst/>
          </a:prstGeom>
          <a:effectLst>
            <a:outerShdw blurRad="266700" dist="88900" dir="582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6" name="Рисунок 5" descr="126549626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3643314"/>
            <a:ext cx="3533775" cy="2647950"/>
          </a:xfrm>
          <a:prstGeom prst="rect">
            <a:avLst/>
          </a:prstGeom>
          <a:effectLst>
            <a:outerShdw blurRad="342900" dist="152400" dir="12180000" sx="106000" sy="106000" algn="ctr" rotWithShape="0">
              <a:srgbClr val="000000">
                <a:alpha val="1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74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142875" y="642938"/>
            <a:ext cx="4214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Средний танк Т-54А. 1952г. СССР.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4000500" y="642938"/>
            <a:ext cx="4786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Основной боевой танк Т-90. 1993г. Россия.</a:t>
            </a:r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1928813" y="3714750"/>
            <a:ext cx="4214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Танк Т-80У. 1985г. СССР/Россия.</a:t>
            </a:r>
          </a:p>
        </p:txBody>
      </p:sp>
      <p:pic>
        <p:nvPicPr>
          <p:cNvPr id="6" name="Рисунок 5" descr="34561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214422"/>
            <a:ext cx="4484719" cy="2143140"/>
          </a:xfrm>
          <a:prstGeom prst="rect">
            <a:avLst/>
          </a:prstGeom>
          <a:effectLst>
            <a:outerShdw blurRad="279400" dist="50800" dir="5400000" algn="ctr" rotWithShape="0">
              <a:schemeClr val="bg1">
                <a:lumMod val="75000"/>
                <a:lumOff val="25000"/>
                <a:alpha val="89000"/>
              </a:schemeClr>
            </a:outerShdw>
          </a:effectLst>
        </p:spPr>
      </p:pic>
      <p:pic>
        <p:nvPicPr>
          <p:cNvPr id="7" name="Рисунок 6" descr="1246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4143380"/>
            <a:ext cx="5791624" cy="2019301"/>
          </a:xfrm>
          <a:prstGeom prst="rect">
            <a:avLst/>
          </a:prstGeom>
          <a:effectLst>
            <a:outerShdw blurRad="165100" dist="63500" dir="6360000" algn="ctr" rotWithShape="0">
              <a:schemeClr val="bg1">
                <a:lumMod val="75000"/>
                <a:lumOff val="25000"/>
                <a:alpha val="94000"/>
              </a:schemeClr>
            </a:outerShdw>
          </a:effectLst>
        </p:spPr>
      </p:pic>
      <p:pic>
        <p:nvPicPr>
          <p:cNvPr id="8" name="Рисунок 7" descr="96946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1000108"/>
            <a:ext cx="3467100" cy="2324100"/>
          </a:xfrm>
          <a:prstGeom prst="rect">
            <a:avLst/>
          </a:prstGeom>
          <a:effectLst>
            <a:outerShdw blurRad="482600" dist="101600" dir="5400000" sx="108000" sy="108000" algn="ctr" rotWithShape="0">
              <a:schemeClr val="bg1">
                <a:lumMod val="85000"/>
                <a:lumOff val="15000"/>
                <a:alpha val="55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43042" y="500042"/>
            <a:ext cx="514353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Техника ВДВ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142875" y="142875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Истребитель МиГ-21. 1959г. СССР.</a:t>
            </a: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4643438" y="1428750"/>
            <a:ext cx="3929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Истребитель МиГ-17. 1951г. СССР.</a:t>
            </a:r>
          </a:p>
        </p:txBody>
      </p: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1285875" y="4071938"/>
            <a:ext cx="607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Стратегический Бомбардировщик Ту-95. 1956г. СССР.</a:t>
            </a:r>
          </a:p>
        </p:txBody>
      </p:sp>
      <p:pic>
        <p:nvPicPr>
          <p:cNvPr id="12" name="ВД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786563" y="70008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54544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0729" y="2100265"/>
            <a:ext cx="3921799" cy="1757363"/>
          </a:xfrm>
          <a:prstGeom prst="rect">
            <a:avLst/>
          </a:prstGeom>
        </p:spPr>
      </p:pic>
      <p:pic>
        <p:nvPicPr>
          <p:cNvPr id="9" name="Рисунок 8" descr="99949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2057403"/>
            <a:ext cx="3543300" cy="1800225"/>
          </a:xfrm>
          <a:prstGeom prst="rect">
            <a:avLst/>
          </a:prstGeom>
        </p:spPr>
      </p:pic>
      <p:pic>
        <p:nvPicPr>
          <p:cNvPr id="10" name="Рисунок 9" descr="9844549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1604" y="4643446"/>
            <a:ext cx="5131951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0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071563" y="714375"/>
            <a:ext cx="7286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/>
              <a:t>Многоцелевой вертолет Ка-60. Конец ХХ в. Россия.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4721662"/>
            <a:ext cx="5107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Истребитель С-37 «Беркут»</a:t>
            </a:r>
            <a:endParaRPr lang="ru-RU" dirty="0"/>
          </a:p>
        </p:txBody>
      </p:sp>
      <p:pic>
        <p:nvPicPr>
          <p:cNvPr id="6" name="Рисунок 5" descr="845418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1428736"/>
            <a:ext cx="4286250" cy="2381250"/>
          </a:xfrm>
          <a:prstGeom prst="rect">
            <a:avLst/>
          </a:prstGeom>
        </p:spPr>
      </p:pic>
      <p:pic>
        <p:nvPicPr>
          <p:cNvPr id="7" name="Рисунок 6" descr="96946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4071942"/>
            <a:ext cx="3371850" cy="221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71670" y="571480"/>
            <a:ext cx="492922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Техника ВМФ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2000250" y="1711325"/>
            <a:ext cx="5143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Атомная подводная лодка проекта 705 класса «Альфа». 1970г. СССР.</a:t>
            </a:r>
          </a:p>
        </p:txBody>
      </p:sp>
      <p:pic>
        <p:nvPicPr>
          <p:cNvPr id="7" name="vvv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215188" y="70008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64544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2547953"/>
            <a:ext cx="6591300" cy="3095625"/>
          </a:xfrm>
          <a:prstGeom prst="rect">
            <a:avLst/>
          </a:prstGeom>
          <a:effectLst>
            <a:outerShdw blurRad="203200" dist="76200" dir="5400000" sx="102000" sy="102000" algn="ctr" rotWithShape="0">
              <a:srgbClr val="000000">
                <a:alpha val="27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5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14480" y="857232"/>
            <a:ext cx="635798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Оружие массового поражения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1571625" y="1571625"/>
            <a:ext cx="2857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Самая мощная в мире авиационная водородная бомба. СССР.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5643563" y="1785938"/>
            <a:ext cx="2357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Ядерный взрыв</a:t>
            </a:r>
          </a:p>
        </p:txBody>
      </p:sp>
      <p:pic>
        <p:nvPicPr>
          <p:cNvPr id="6" name="Рисунок 5" descr="9434941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285992"/>
            <a:ext cx="2657475" cy="3790950"/>
          </a:xfrm>
          <a:prstGeom prst="rect">
            <a:avLst/>
          </a:prstGeom>
        </p:spPr>
      </p:pic>
      <p:pic>
        <p:nvPicPr>
          <p:cNvPr id="8" name="Рисунок 7" descr="989646491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786058"/>
            <a:ext cx="3990975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5918" y="500042"/>
            <a:ext cx="592935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Техника «тайной войны»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214313" y="1357313"/>
            <a:ext cx="2786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Авторучка-фотоаппарат 1989г.Россия.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4357688" y="1428750"/>
            <a:ext cx="3357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Стреляющий портсигар.</a:t>
            </a:r>
          </a:p>
        </p:txBody>
      </p:sp>
      <p:pic>
        <p:nvPicPr>
          <p:cNvPr id="8" name="gfgf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8125" y="70008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74746654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2000240"/>
            <a:ext cx="1123950" cy="4238625"/>
          </a:xfrm>
          <a:prstGeom prst="rect">
            <a:avLst/>
          </a:prstGeom>
        </p:spPr>
      </p:pic>
      <p:pic>
        <p:nvPicPr>
          <p:cNvPr id="7" name="Рисунок 6" descr="9616574615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24" y="2000240"/>
            <a:ext cx="3228975" cy="430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2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928670"/>
            <a:ext cx="364333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</a:rPr>
              <a:t> </a:t>
            </a:r>
            <a:r>
              <a:rPr lang="ru-RU" sz="4400" u="sng" dirty="0" smtClean="0">
                <a:solidFill>
                  <a:schemeClr val="bg1"/>
                </a:solidFill>
              </a:rPr>
              <a:t>22 июня 1941 </a:t>
            </a:r>
            <a:endParaRPr lang="en-US" sz="4400" u="sng" dirty="0" smtClean="0">
              <a:solidFill>
                <a:schemeClr val="bg1"/>
              </a:solidFill>
            </a:endParaRPr>
          </a:p>
          <a:p>
            <a:r>
              <a:rPr lang="ru-RU" sz="3200" dirty="0" smtClean="0"/>
              <a:t>года вооруженные силы</a:t>
            </a:r>
            <a:endParaRPr lang="en-US" sz="3200" dirty="0" smtClean="0"/>
          </a:p>
          <a:p>
            <a:r>
              <a:rPr lang="ru-RU" sz="3200" dirty="0" smtClean="0"/>
              <a:t> фашистской Германии </a:t>
            </a:r>
            <a:endParaRPr lang="en-US" sz="3200" dirty="0" smtClean="0"/>
          </a:p>
          <a:p>
            <a:r>
              <a:rPr lang="ru-RU" sz="3200" dirty="0" smtClean="0"/>
              <a:t>вторглись в пределы </a:t>
            </a:r>
            <a:endParaRPr lang="en-US" sz="3200" dirty="0" smtClean="0"/>
          </a:p>
          <a:p>
            <a:r>
              <a:rPr lang="ru-RU" sz="3200" dirty="0" smtClean="0"/>
              <a:t>Советского Союза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pic>
        <p:nvPicPr>
          <p:cNvPr id="6" name="Рисунок 5" descr="0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857232"/>
            <a:ext cx="3362325" cy="484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500306"/>
            <a:ext cx="5214974" cy="34194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Академик .И.Вавилов.</a:t>
            </a:r>
            <a:br>
              <a:rPr lang="ru-RU" b="1" dirty="0" smtClean="0"/>
            </a:br>
            <a:r>
              <a:rPr lang="ru-RU" b="1" dirty="0" smtClean="0"/>
              <a:t>Во время войны руководил</a:t>
            </a:r>
            <a:br>
              <a:rPr lang="ru-RU" b="1" dirty="0" smtClean="0"/>
            </a:br>
            <a:r>
              <a:rPr lang="ru-RU" b="1" dirty="0" smtClean="0"/>
              <a:t>одновременно физическим институтом в Казани и оптическим в Йошкар-Ола.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5" name="Содержимое 4" descr="22222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694" y="928670"/>
            <a:ext cx="3162300" cy="4457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08434" y="285728"/>
            <a:ext cx="99608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Тяжелый танк ИС-2,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1944 год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Содержимое 6" descr="и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8362" y="2352675"/>
            <a:ext cx="4867275" cy="2914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тюш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855" y="357166"/>
            <a:ext cx="3636323" cy="35132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50825" y="3429000"/>
            <a:ext cx="76423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Боевая машина БМ-13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«Катюша"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007" y="714356"/>
            <a:ext cx="59530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1943 год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496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В 1943 году был создан пикирующий бомбардировщик ТУ-2 А.Н.Туполевым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4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26138"/>
            <a:ext cx="4059238" cy="3167723"/>
          </a:xfrm>
        </p:spPr>
      </p:pic>
      <p:pic>
        <p:nvPicPr>
          <p:cNvPr id="8" name="Содержимое 7" descr="5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226138"/>
            <a:ext cx="4059238" cy="31677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Под руководством авиаконструктора А.С.Яковлева был спроектирован самый легкий и маневровый истребитель  Як.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5" name="Содержимое 4" descr="6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786058"/>
            <a:ext cx="4059238" cy="2915899"/>
          </a:xfrm>
        </p:spPr>
      </p:pic>
      <p:pic>
        <p:nvPicPr>
          <p:cNvPr id="6" name="Содержимое 5" descr="7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2143116"/>
            <a:ext cx="3366804" cy="41195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6429388" cy="364331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Академик  Кикоин И.К., </a:t>
            </a:r>
            <a:br>
              <a:rPr lang="ru-RU" sz="3600" b="1" dirty="0" smtClean="0"/>
            </a:br>
            <a:r>
              <a:rPr lang="ru-RU" sz="3600" b="1" dirty="0" smtClean="0"/>
              <a:t>автор  школьных  учебников</a:t>
            </a:r>
            <a:br>
              <a:rPr lang="ru-RU" sz="3600" b="1" dirty="0" smtClean="0"/>
            </a:br>
            <a:r>
              <a:rPr lang="ru-RU" sz="3600" b="1" dirty="0" smtClean="0"/>
              <a:t>физики</a:t>
            </a:r>
            <a:r>
              <a:rPr lang="ru-RU" sz="3200" b="1" dirty="0" smtClean="0"/>
              <a:t>. Под его руководством</a:t>
            </a:r>
            <a:br>
              <a:rPr lang="ru-RU" sz="3200" b="1" dirty="0" smtClean="0"/>
            </a:br>
            <a:r>
              <a:rPr lang="ru-RU" sz="3200" b="1" dirty="0" smtClean="0"/>
              <a:t>была   разработана противотранспортная  мина.</a:t>
            </a:r>
            <a:endParaRPr lang="ru-RU" sz="3200" b="1" dirty="0"/>
          </a:p>
        </p:txBody>
      </p:sp>
      <p:pic>
        <p:nvPicPr>
          <p:cNvPr id="4" name="Содержимое 3" descr="8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7950" y="785794"/>
            <a:ext cx="2409825" cy="3267075"/>
          </a:xfrm>
        </p:spPr>
      </p:pic>
      <p:pic>
        <p:nvPicPr>
          <p:cNvPr id="6" name="Рисунок 5" descr="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3643314"/>
            <a:ext cx="2143140" cy="2799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5715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Б.Б. </a:t>
            </a:r>
            <a:r>
              <a:rPr lang="ru-RU" sz="2800" dirty="0" err="1" smtClean="0"/>
              <a:t>Буховцев</a:t>
            </a:r>
            <a:r>
              <a:rPr lang="ru-RU" sz="2800" dirty="0" smtClean="0"/>
              <a:t>, преподаватель МГУ, автор современных учебников физики. Во время  войны работал на заводе токарем, затем сражался на Курской дуге. </a:t>
            </a:r>
            <a:endParaRPr lang="ru-RU" sz="2800" dirty="0"/>
          </a:p>
        </p:txBody>
      </p:sp>
      <p:pic>
        <p:nvPicPr>
          <p:cNvPr id="3" name="Рисунок 2" descr="2222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450" y="1857364"/>
            <a:ext cx="2837981" cy="4000527"/>
          </a:xfrm>
          <a:prstGeom prst="rect">
            <a:avLst/>
          </a:prstGeom>
          <a:effectLst>
            <a:outerShdw blurRad="330200" dist="63500" dir="9840000" sx="106000" sy="106000" algn="ctr" rotWithShape="0">
              <a:srgbClr val="000000">
                <a:alpha val="1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219</TotalTime>
  <Words>223</Words>
  <Application>Microsoft Office PowerPoint</Application>
  <PresentationFormat>Экран (4:3)</PresentationFormat>
  <Paragraphs>41</Paragraphs>
  <Slides>18</Slides>
  <Notes>2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Физики на службе Отечеству.</vt:lpstr>
      <vt:lpstr> </vt:lpstr>
      <vt:lpstr>Академик .И.Вавилов. Во время войны руководил одновременно физическим институтом в Казани и оптическим в Йошкар-Ола. </vt:lpstr>
      <vt:lpstr>Слайд 4</vt:lpstr>
      <vt:lpstr>Слайд 5</vt:lpstr>
      <vt:lpstr>В 1943 году был создан пикирующий бомбардировщик ТУ-2 А.Н.Туполевым</vt:lpstr>
      <vt:lpstr>Под руководством авиаконструктора А.С.Яковлева был спроектирован самый легкий и маневровый истребитель  Як.</vt:lpstr>
      <vt:lpstr>Академик  Кикоин И.К.,  автор  школьных  учебников физики. Под его руководством была   разработана противотранспортная  мина.</vt:lpstr>
      <vt:lpstr>Слайд 9</vt:lpstr>
      <vt:lpstr>9 мая 1945 г. – День Победы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Ученые-физики на службе Отчизне.</dc:title>
  <dc:creator>FoM</dc:creator>
  <cp:lastModifiedBy>Учитель</cp:lastModifiedBy>
  <cp:revision>28</cp:revision>
  <dcterms:created xsi:type="dcterms:W3CDTF">2008-12-05T11:22:48Z</dcterms:created>
  <dcterms:modified xsi:type="dcterms:W3CDTF">2009-01-30T12:48:07Z</dcterms:modified>
</cp:coreProperties>
</file>