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00" autoAdjust="0"/>
    <p:restoredTop sz="78679" autoAdjust="0"/>
  </p:normalViewPr>
  <p:slideViewPr>
    <p:cSldViewPr>
      <p:cViewPr varScale="1">
        <p:scale>
          <a:sx n="58" d="100"/>
          <a:sy n="58" d="100"/>
        </p:scale>
        <p:origin x="-1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8721D-7BE8-47DF-8EB3-474E4074E81E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C6EA-5636-453E-8584-ECA3E57D0D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BC6EA-5636-453E-8584-ECA3E57D0D9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413849-5679-43B7-9567-11CF31C1EAE3}" type="datetimeFigureOut">
              <a:rPr lang="ru-RU" smtClean="0"/>
              <a:pPr/>
              <a:t>29.01.2009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C006E7-B1F0-4ADC-860F-949A4A2FB12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00131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Mein Traumberuf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1\Рабочий стол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2340280" cy="1876878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43248"/>
            <a:ext cx="2357422" cy="2143140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7298"/>
            <a:ext cx="1763726" cy="2170084"/>
          </a:xfrm>
          <a:prstGeom prst="rect">
            <a:avLst/>
          </a:prstGeom>
          <a:noFill/>
        </p:spPr>
      </p:pic>
      <p:pic>
        <p:nvPicPr>
          <p:cNvPr id="1029" name="Picture 5" descr="C:\Documents and Settings\1\Рабочий стол\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4942" y="1285860"/>
            <a:ext cx="2009058" cy="1785926"/>
          </a:xfrm>
          <a:prstGeom prst="rect">
            <a:avLst/>
          </a:prstGeom>
          <a:noFill/>
        </p:spPr>
      </p:pic>
      <p:pic>
        <p:nvPicPr>
          <p:cNvPr id="1030" name="Picture 6" descr="C:\Documents and Settings\1\Рабочий стол\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1500174"/>
            <a:ext cx="1917380" cy="1567383"/>
          </a:xfrm>
          <a:prstGeom prst="rect">
            <a:avLst/>
          </a:prstGeom>
          <a:noFill/>
        </p:spPr>
      </p:pic>
      <p:pic>
        <p:nvPicPr>
          <p:cNvPr id="1031" name="Picture 7" descr="C:\Documents and Settings\1\Рабочий стол\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357826"/>
            <a:ext cx="2786050" cy="1500174"/>
          </a:xfrm>
          <a:prstGeom prst="rect">
            <a:avLst/>
          </a:prstGeom>
          <a:noFill/>
        </p:spPr>
      </p:pic>
      <p:pic>
        <p:nvPicPr>
          <p:cNvPr id="1032" name="Picture 8" descr="C:\Documents and Settings\1\Рабочий стол\2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768" y="2786058"/>
            <a:ext cx="2000232" cy="4071942"/>
          </a:xfrm>
          <a:prstGeom prst="rect">
            <a:avLst/>
          </a:prstGeom>
          <a:noFill/>
        </p:spPr>
      </p:pic>
      <p:pic>
        <p:nvPicPr>
          <p:cNvPr id="1033" name="Picture 9" descr="C:\Documents and Settings\1\Рабочий стол\2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V="1">
            <a:off x="1571604" y="10144172"/>
            <a:ext cx="3917950" cy="5869050"/>
          </a:xfrm>
          <a:prstGeom prst="rect">
            <a:avLst/>
          </a:prstGeom>
          <a:noFill/>
        </p:spPr>
      </p:pic>
      <p:pic>
        <p:nvPicPr>
          <p:cNvPr id="1034" name="Picture 10" descr="C:\Documents and Settings\1\Рабочий стол\2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7884" y="3071810"/>
            <a:ext cx="1311271" cy="1143008"/>
          </a:xfrm>
          <a:prstGeom prst="rect">
            <a:avLst/>
          </a:prstGeom>
          <a:noFill/>
        </p:spPr>
      </p:pic>
      <p:pic>
        <p:nvPicPr>
          <p:cNvPr id="1035" name="Picture 11" descr="C:\Documents and Settings\1\Рабочий стол\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4810" y="1428736"/>
            <a:ext cx="1141399" cy="2286016"/>
          </a:xfrm>
          <a:prstGeom prst="rect">
            <a:avLst/>
          </a:prstGeom>
          <a:noFill/>
        </p:spPr>
      </p:pic>
      <p:pic>
        <p:nvPicPr>
          <p:cNvPr id="1036" name="Picture 12" descr="C:\Documents and Settings\1\Рабочий стол\4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357222" y="10072734"/>
            <a:ext cx="7621588" cy="4635500"/>
          </a:xfrm>
          <a:prstGeom prst="rect">
            <a:avLst/>
          </a:prstGeom>
          <a:noFill/>
        </p:spPr>
      </p:pic>
      <p:pic>
        <p:nvPicPr>
          <p:cNvPr id="1037" name="Picture 13" descr="C:\Documents and Settings\1\Рабочий стол\2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flipV="1">
            <a:off x="6572264" y="14216138"/>
            <a:ext cx="3616325" cy="5615065"/>
          </a:xfrm>
          <a:prstGeom prst="rect">
            <a:avLst/>
          </a:prstGeom>
          <a:noFill/>
        </p:spPr>
      </p:pic>
      <p:pic>
        <p:nvPicPr>
          <p:cNvPr id="1038" name="Picture 14" descr="C:\Documents and Settings\1\Рабочий стол\10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14546" y="3286124"/>
            <a:ext cx="1778000" cy="2071678"/>
          </a:xfrm>
          <a:prstGeom prst="rect">
            <a:avLst/>
          </a:prstGeom>
          <a:noFill/>
        </p:spPr>
      </p:pic>
      <p:pic>
        <p:nvPicPr>
          <p:cNvPr id="1039" name="Picture 15" descr="C:\Documents and Settings\1\Рабочий стол\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57488" y="4643421"/>
            <a:ext cx="1571637" cy="2214579"/>
          </a:xfrm>
          <a:prstGeom prst="rect">
            <a:avLst/>
          </a:prstGeom>
          <a:noFill/>
        </p:spPr>
      </p:pic>
      <p:pic>
        <p:nvPicPr>
          <p:cNvPr id="1040" name="Picture 16" descr="C:\Documents and Settings\1\Рабочий стол\4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00496" y="3286124"/>
            <a:ext cx="1928826" cy="1806016"/>
          </a:xfrm>
          <a:prstGeom prst="rect">
            <a:avLst/>
          </a:prstGeom>
          <a:noFill/>
        </p:spPr>
      </p:pic>
      <p:pic>
        <p:nvPicPr>
          <p:cNvPr id="1041" name="Picture 17" descr="C:\Documents and Settings\1\Рабочий стол\13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86248" y="5143512"/>
            <a:ext cx="1643074" cy="1714488"/>
          </a:xfrm>
          <a:prstGeom prst="rect">
            <a:avLst/>
          </a:prstGeom>
          <a:noFill/>
        </p:spPr>
      </p:pic>
      <p:pic>
        <p:nvPicPr>
          <p:cNvPr id="1042" name="Picture 18" descr="C:\Documents and Settings\1\Рабочий стол\11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857884" y="4143380"/>
            <a:ext cx="1470024" cy="1619250"/>
          </a:xfrm>
          <a:prstGeom prst="rect">
            <a:avLst/>
          </a:prstGeom>
          <a:noFill/>
        </p:spPr>
      </p:pic>
      <p:pic>
        <p:nvPicPr>
          <p:cNvPr id="1043" name="Picture 19" descr="C:\Documents and Settings\1\Рабочий стол\35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00761" y="5572140"/>
            <a:ext cx="1571636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Was willst du werden?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Wo wirst du arbeiten?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Ich will Traktorist werden .</a:t>
            </a:r>
          </a:p>
          <a:p>
            <a:pPr>
              <a:buNone/>
            </a:pPr>
            <a:r>
              <a:rPr lang="de-DE" dirty="0" smtClean="0"/>
              <a:t>Ich werde auf dem Lande arbeiten.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Ich will Agronom werden.</a:t>
            </a:r>
          </a:p>
          <a:p>
            <a:pPr>
              <a:buNone/>
            </a:pPr>
            <a:r>
              <a:rPr lang="de-DE" dirty="0" smtClean="0"/>
              <a:t>Ich werde auf dem Feld arbeiten.</a:t>
            </a:r>
          </a:p>
        </p:txBody>
      </p:sp>
      <p:pic>
        <p:nvPicPr>
          <p:cNvPr id="5" name="Picture 3" descr="C:\Documents and Settings\1\Рабочий стол\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1555978" cy="1428760"/>
          </a:xfrm>
          <a:prstGeom prst="rect">
            <a:avLst/>
          </a:prstGeom>
          <a:noFill/>
        </p:spPr>
      </p:pic>
      <p:pic>
        <p:nvPicPr>
          <p:cNvPr id="6" name="Picture 4" descr="C:\Documents and Settings\1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71942"/>
            <a:ext cx="1714512" cy="150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Was willst du werden?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Wo wirst du arbeiten?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Ich will Elektriker werden. </a:t>
            </a:r>
          </a:p>
          <a:p>
            <a:pPr>
              <a:buNone/>
            </a:pPr>
            <a:r>
              <a:rPr lang="de-DE" dirty="0" smtClean="0"/>
              <a:t>Ich will in einem Dorf arbeiten.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Ich will Mechaniker werden.</a:t>
            </a:r>
          </a:p>
          <a:p>
            <a:pPr>
              <a:buNone/>
            </a:pPr>
            <a:r>
              <a:rPr lang="de-DE" dirty="0" smtClean="0"/>
              <a:t>Ich werde in einem Betrieb arbeiten.</a:t>
            </a:r>
            <a:endParaRPr lang="ru-RU" dirty="0"/>
          </a:p>
        </p:txBody>
      </p:sp>
      <p:pic>
        <p:nvPicPr>
          <p:cNvPr id="5" name="Picture 2" descr="C:\Documents and Settings\1\Рабочий стол\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14488"/>
            <a:ext cx="1087647" cy="1428760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071942"/>
            <a:ext cx="1343895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Was willst du werden?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Wo werde du arbeiten?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Ich will  </a:t>
            </a:r>
            <a:r>
              <a:rPr lang="de-DE" dirty="0" err="1" smtClean="0"/>
              <a:t>Eerztin</a:t>
            </a:r>
            <a:r>
              <a:rPr lang="de-DE" dirty="0" smtClean="0"/>
              <a:t> werden.</a:t>
            </a:r>
          </a:p>
          <a:p>
            <a:pPr>
              <a:buNone/>
            </a:pPr>
            <a:r>
              <a:rPr lang="de-DE" dirty="0" smtClean="0"/>
              <a:t>Ich werde in der Klinik arbeiten.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Ich will Laborantin werden.</a:t>
            </a:r>
          </a:p>
          <a:p>
            <a:pPr>
              <a:buNone/>
            </a:pPr>
            <a:r>
              <a:rPr lang="de-DE" dirty="0" smtClean="0"/>
              <a:t>Ich werde im Labor arbeiten.</a:t>
            </a:r>
            <a:endParaRPr lang="ru-RU" dirty="0"/>
          </a:p>
        </p:txBody>
      </p:sp>
      <p:pic>
        <p:nvPicPr>
          <p:cNvPr id="5" name="Picture 2" descr="C:\Documents and Settings\1\Рабочий стол\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14488"/>
            <a:ext cx="858297" cy="1494371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71942"/>
            <a:ext cx="1383951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Was willst du werden?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Wo wirst du arbeiten?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Ich will Lehrerin werden.</a:t>
            </a:r>
          </a:p>
          <a:p>
            <a:pPr>
              <a:buNone/>
            </a:pPr>
            <a:r>
              <a:rPr lang="de-DE" dirty="0" smtClean="0"/>
              <a:t>Ich werde in der Schule arbeiten.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Ich will Kocher werden.</a:t>
            </a:r>
          </a:p>
          <a:p>
            <a:pPr>
              <a:buNone/>
            </a:pPr>
            <a:r>
              <a:rPr lang="de-DE" dirty="0" smtClean="0"/>
              <a:t>Ich werde  in deinem Cafe arbeiten.</a:t>
            </a:r>
            <a:endParaRPr lang="ru-RU" dirty="0"/>
          </a:p>
        </p:txBody>
      </p:sp>
      <p:pic>
        <p:nvPicPr>
          <p:cNvPr id="5" name="Picture 2" descr="C:\Documents and Settings\1\Рабочий стол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932778"/>
            <a:ext cx="1857388" cy="1506845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206040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Was willst werden?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Wo wirst du arbeiten?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Ich will Bibliothekarin werden.</a:t>
            </a:r>
          </a:p>
          <a:p>
            <a:pPr>
              <a:buNone/>
            </a:pPr>
            <a:r>
              <a:rPr lang="de-DE" dirty="0" smtClean="0"/>
              <a:t>Ich werde in der Bibliothek arbeiten.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Ich will </a:t>
            </a:r>
            <a:r>
              <a:rPr lang="de-DE" dirty="0" err="1" smtClean="0"/>
              <a:t>Verkoever</a:t>
            </a:r>
            <a:r>
              <a:rPr lang="de-DE" dirty="0" smtClean="0"/>
              <a:t> werden.</a:t>
            </a:r>
          </a:p>
          <a:p>
            <a:pPr>
              <a:buNone/>
            </a:pPr>
            <a:r>
              <a:rPr lang="de-DE" dirty="0" smtClean="0"/>
              <a:t>Ich werde in einem </a:t>
            </a:r>
            <a:r>
              <a:rPr lang="de-DE" dirty="0" err="1" smtClean="0"/>
              <a:t>Gescheeft</a:t>
            </a:r>
            <a:r>
              <a:rPr lang="de-DE" dirty="0" smtClean="0"/>
              <a:t> arbeiten.</a:t>
            </a:r>
            <a:endParaRPr lang="ru-RU" dirty="0"/>
          </a:p>
        </p:txBody>
      </p:sp>
      <p:pic>
        <p:nvPicPr>
          <p:cNvPr id="5" name="Picture 3" descr="C:\Documents and Settings\1\Рабочий стол\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143380"/>
            <a:ext cx="1828671" cy="1643074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85926"/>
            <a:ext cx="96728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Was willst du werden?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Wo wirst du arbeiten?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Ich will Bauarbeiter werden.</a:t>
            </a:r>
          </a:p>
          <a:p>
            <a:pPr>
              <a:buNone/>
            </a:pPr>
            <a:r>
              <a:rPr lang="de-DE" dirty="0" smtClean="0"/>
              <a:t>Ich werde auf der Baustelle arbeiten.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Ich will  Postbeamte werden.</a:t>
            </a:r>
          </a:p>
          <a:p>
            <a:pPr>
              <a:buNone/>
            </a:pPr>
            <a:r>
              <a:rPr lang="de-DE" dirty="0" smtClean="0"/>
              <a:t>Ich werde auf der Post arbeiten.</a:t>
            </a:r>
            <a:endParaRPr lang="ru-RU" dirty="0"/>
          </a:p>
        </p:txBody>
      </p:sp>
      <p:pic>
        <p:nvPicPr>
          <p:cNvPr id="5" name="Picture 3" descr="C:\Documents and Settings\1\Рабочий стол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857364"/>
            <a:ext cx="2344246" cy="1500198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1481829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Was willst du werden?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Wo wirst du arbeiten?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Ich will Tierarzt werden.</a:t>
            </a:r>
          </a:p>
          <a:p>
            <a:pPr>
              <a:buNone/>
            </a:pPr>
            <a:r>
              <a:rPr lang="de-DE" dirty="0" smtClean="0"/>
              <a:t>Ich werde in einer Vieh Farm arbeiten. 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 descr="C:\Documents and Settings\1\Рабочий стол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857364"/>
            <a:ext cx="1316038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161</TotalTime>
  <Words>193</Words>
  <Application>Microsoft Office PowerPoint</Application>
  <PresentationFormat>Экран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Mein Traumberuf</vt:lpstr>
      <vt:lpstr>Was willst du werden? Wo wirst du arbeiten?</vt:lpstr>
      <vt:lpstr>Was willst du werden? Wo wirst du arbeiten?</vt:lpstr>
      <vt:lpstr>Was willst du werden?  Wo werde du arbeiten?</vt:lpstr>
      <vt:lpstr>Was willst du werden? Wo wirst du arbeiten?</vt:lpstr>
      <vt:lpstr>Was willst werden? Wo wirst du arbeiten?</vt:lpstr>
      <vt:lpstr>Was willst du werden? Wo wirst du arbeiten?</vt:lpstr>
      <vt:lpstr>Was willst du werden? Wo wirst du arbeiten?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 Traumberuf</dc:title>
  <dc:creator>Valued Acer Customer</dc:creator>
  <cp:lastModifiedBy>надежда</cp:lastModifiedBy>
  <cp:revision>24</cp:revision>
  <dcterms:created xsi:type="dcterms:W3CDTF">2008-02-15T15:32:51Z</dcterms:created>
  <dcterms:modified xsi:type="dcterms:W3CDTF">2009-01-29T16:47:47Z</dcterms:modified>
</cp:coreProperties>
</file>