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B7C0-49CE-42A9-AF54-CF6763C036F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9866-D301-4858-8427-91A5B788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>
            <a:normAutofit/>
          </a:bodyPr>
          <a:lstStyle/>
          <a:p>
            <a:r>
              <a:rPr lang="de-DE" sz="6000" b="1" dirty="0" smtClean="0"/>
              <a:t>Futurum I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Грамматический материал для уроков в 7 классе 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Futurum I </a:t>
            </a:r>
            <a:br>
              <a:rPr lang="de-DE" dirty="0" smtClean="0"/>
            </a:br>
            <a:r>
              <a:rPr lang="ru-RU" dirty="0" smtClean="0"/>
              <a:t>Будущее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de-DE" dirty="0" smtClean="0"/>
              <a:t>Futurum I – </a:t>
            </a:r>
            <a:r>
              <a:rPr lang="ru-RU" dirty="0" smtClean="0"/>
              <a:t>сложная форма.</a:t>
            </a:r>
          </a:p>
          <a:p>
            <a:pPr>
              <a:buNone/>
            </a:pPr>
            <a:r>
              <a:rPr lang="de-DE" dirty="0" smtClean="0"/>
              <a:t>Futurum I </a:t>
            </a:r>
            <a:r>
              <a:rPr lang="ru-RU" dirty="0" smtClean="0"/>
              <a:t>= </a:t>
            </a:r>
            <a:r>
              <a:rPr lang="de-DE" dirty="0" smtClean="0"/>
              <a:t>werden + Infinitiv </a:t>
            </a:r>
            <a:r>
              <a:rPr lang="ru-RU" dirty="0" smtClean="0"/>
              <a:t>(неопределенная форма основного глагола)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Futurum 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Вспомогательный глагол </a:t>
            </a:r>
            <a:r>
              <a:rPr lang="de-DE" dirty="0" smtClean="0"/>
              <a:t>werden </a:t>
            </a:r>
            <a:r>
              <a:rPr lang="ru-RU" dirty="0" smtClean="0"/>
              <a:t>является спрягаемой частью сказуемого.</a:t>
            </a:r>
          </a:p>
          <a:p>
            <a:r>
              <a:rPr lang="de-DE" dirty="0" smtClean="0"/>
              <a:t>Infinitiv </a:t>
            </a:r>
            <a:r>
              <a:rPr lang="ru-RU" dirty="0" smtClean="0"/>
              <a:t>– его неспрягаемая часть. Она стоит в предложении на последнем месте.</a:t>
            </a:r>
          </a:p>
          <a:p>
            <a:pPr>
              <a:buNone/>
            </a:pPr>
            <a:endParaRPr lang="de-DE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Futurum 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Ich </a:t>
            </a:r>
            <a:r>
              <a:rPr lang="de-DE" dirty="0" smtClean="0">
                <a:solidFill>
                  <a:srgbClr val="FF0000"/>
                </a:solidFill>
              </a:rPr>
              <a:t>werde </a:t>
            </a:r>
            <a:r>
              <a:rPr lang="de-DE" dirty="0" smtClean="0"/>
              <a:t>im Garten </a:t>
            </a:r>
            <a:r>
              <a:rPr lang="de-DE" dirty="0" smtClean="0">
                <a:solidFill>
                  <a:srgbClr val="FF0000"/>
                </a:solidFill>
              </a:rPr>
              <a:t>arbeiten.</a:t>
            </a:r>
          </a:p>
          <a:p>
            <a:pPr>
              <a:buNone/>
            </a:pPr>
            <a:r>
              <a:rPr lang="de-DE" dirty="0" smtClean="0"/>
              <a:t>Du </a:t>
            </a:r>
            <a:r>
              <a:rPr lang="de-DE" dirty="0" smtClean="0">
                <a:solidFill>
                  <a:srgbClr val="FF0000"/>
                </a:solidFill>
              </a:rPr>
              <a:t>wirst</a:t>
            </a:r>
            <a:r>
              <a:rPr lang="de-DE" dirty="0" smtClean="0"/>
              <a:t> Tiere </a:t>
            </a:r>
            <a:r>
              <a:rPr lang="de-DE" dirty="0" smtClean="0">
                <a:solidFill>
                  <a:srgbClr val="FF0000"/>
                </a:solidFill>
              </a:rPr>
              <a:t>pflegen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Er </a:t>
            </a:r>
            <a:r>
              <a:rPr lang="de-DE" dirty="0" smtClean="0">
                <a:solidFill>
                  <a:srgbClr val="FF0000"/>
                </a:solidFill>
              </a:rPr>
              <a:t>wird </a:t>
            </a:r>
          </a:p>
          <a:p>
            <a:pPr>
              <a:buNone/>
            </a:pPr>
            <a:r>
              <a:rPr lang="de-DE" dirty="0" smtClean="0"/>
              <a:t>Sie </a:t>
            </a:r>
            <a:r>
              <a:rPr lang="de-DE" dirty="0" smtClean="0">
                <a:solidFill>
                  <a:srgbClr val="FF0000"/>
                </a:solidFill>
              </a:rPr>
              <a:t>wird </a:t>
            </a:r>
            <a:r>
              <a:rPr lang="de-DE" dirty="0" smtClean="0"/>
              <a:t>           </a:t>
            </a:r>
            <a:r>
              <a:rPr lang="de-DE" dirty="0" smtClean="0">
                <a:solidFill>
                  <a:srgbClr val="FF0000"/>
                </a:solidFill>
              </a:rPr>
              <a:t>sich</a:t>
            </a:r>
            <a:r>
              <a:rPr lang="de-DE" dirty="0" smtClean="0"/>
              <a:t> </a:t>
            </a:r>
            <a:r>
              <a:rPr lang="de-DE" dirty="0" smtClean="0"/>
              <a:t>am Meer</a:t>
            </a:r>
            <a:r>
              <a:rPr lang="ru-RU" dirty="0" smtClean="0"/>
              <a:t>  </a:t>
            </a:r>
            <a:r>
              <a:rPr lang="de-DE" dirty="0" smtClean="0">
                <a:solidFill>
                  <a:srgbClr val="FF0000"/>
                </a:solidFill>
              </a:rPr>
              <a:t>erholen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de-DE" dirty="0" smtClean="0"/>
              <a:t>Es </a:t>
            </a:r>
            <a:r>
              <a:rPr lang="de-DE" dirty="0" smtClean="0">
                <a:solidFill>
                  <a:srgbClr val="FF0000"/>
                </a:solidFill>
              </a:rPr>
              <a:t>wird </a:t>
            </a:r>
          </a:p>
          <a:p>
            <a:pPr>
              <a:buNone/>
            </a:pPr>
            <a:r>
              <a:rPr lang="de-DE" dirty="0" smtClean="0"/>
              <a:t>Wir </a:t>
            </a:r>
            <a:r>
              <a:rPr lang="de-DE" dirty="0" smtClean="0">
                <a:solidFill>
                  <a:srgbClr val="FF0000"/>
                </a:solidFill>
              </a:rPr>
              <a:t>werden</a:t>
            </a:r>
            <a:r>
              <a:rPr lang="de-DE" dirty="0" smtClean="0"/>
              <a:t>  im Fluss </a:t>
            </a:r>
            <a:r>
              <a:rPr lang="de-DE" dirty="0" smtClean="0">
                <a:solidFill>
                  <a:srgbClr val="FF0000"/>
                </a:solidFill>
              </a:rPr>
              <a:t>baden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Ihr </a:t>
            </a:r>
            <a:r>
              <a:rPr lang="de-DE" dirty="0" smtClean="0">
                <a:solidFill>
                  <a:srgbClr val="FF0000"/>
                </a:solidFill>
              </a:rPr>
              <a:t>werdet </a:t>
            </a:r>
            <a:r>
              <a:rPr lang="de-DE" dirty="0" smtClean="0"/>
              <a:t>Obst in den Korb </a:t>
            </a:r>
            <a:r>
              <a:rPr lang="de-DE" dirty="0" smtClean="0">
                <a:solidFill>
                  <a:srgbClr val="FF0000"/>
                </a:solidFill>
              </a:rPr>
              <a:t>legen.</a:t>
            </a:r>
          </a:p>
          <a:p>
            <a:pPr>
              <a:buNone/>
            </a:pPr>
            <a:r>
              <a:rPr lang="de-DE" dirty="0" smtClean="0"/>
              <a:t>Sie </a:t>
            </a:r>
            <a:r>
              <a:rPr lang="de-DE" dirty="0" smtClean="0">
                <a:solidFill>
                  <a:srgbClr val="FF0000"/>
                </a:solidFill>
              </a:rPr>
              <a:t>werden</a:t>
            </a:r>
            <a:r>
              <a:rPr lang="de-DE" dirty="0" smtClean="0"/>
              <a:t> die Ernte </a:t>
            </a:r>
            <a:r>
              <a:rPr lang="de-DE" dirty="0" smtClean="0">
                <a:solidFill>
                  <a:srgbClr val="FF0000"/>
                </a:solidFill>
              </a:rPr>
              <a:t>einbringen</a:t>
            </a:r>
            <a:r>
              <a:rPr lang="de-DE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98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Futurum I</vt:lpstr>
      <vt:lpstr>Futurum I  Будущее время</vt:lpstr>
      <vt:lpstr>Futurum I</vt:lpstr>
      <vt:lpstr>Futurum I</vt:lpstr>
    </vt:vector>
  </TitlesOfParts>
  <Company>немецкий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Futurum I</dc:title>
  <dc:creator>надежда</dc:creator>
  <cp:lastModifiedBy>надежда</cp:lastModifiedBy>
  <cp:revision>4</cp:revision>
  <dcterms:created xsi:type="dcterms:W3CDTF">2009-01-27T07:34:53Z</dcterms:created>
  <dcterms:modified xsi:type="dcterms:W3CDTF">2009-01-28T11:58:57Z</dcterms:modified>
</cp:coreProperties>
</file>