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5EC8-E18C-4948-8D88-FC84F1F19C67}" type="datetimeFigureOut">
              <a:rPr lang="ru-RU" smtClean="0"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D555-C57C-4210-98A8-F25C25DDD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5EC8-E18C-4948-8D88-FC84F1F19C67}" type="datetimeFigureOut">
              <a:rPr lang="ru-RU" smtClean="0"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D555-C57C-4210-98A8-F25C25DDD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5EC8-E18C-4948-8D88-FC84F1F19C67}" type="datetimeFigureOut">
              <a:rPr lang="ru-RU" smtClean="0"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D555-C57C-4210-98A8-F25C25DDD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5EC8-E18C-4948-8D88-FC84F1F19C67}" type="datetimeFigureOut">
              <a:rPr lang="ru-RU" smtClean="0"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D555-C57C-4210-98A8-F25C25DDD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5EC8-E18C-4948-8D88-FC84F1F19C67}" type="datetimeFigureOut">
              <a:rPr lang="ru-RU" smtClean="0"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D555-C57C-4210-98A8-F25C25DDD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5EC8-E18C-4948-8D88-FC84F1F19C67}" type="datetimeFigureOut">
              <a:rPr lang="ru-RU" smtClean="0"/>
              <a:t>28.01.2009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D555-C57C-4210-98A8-F25C25DDD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5EC8-E18C-4948-8D88-FC84F1F19C67}" type="datetimeFigureOut">
              <a:rPr lang="ru-RU" smtClean="0"/>
              <a:t>28.01.2009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D555-C57C-4210-98A8-F25C25DDD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5EC8-E18C-4948-8D88-FC84F1F19C67}" type="datetimeFigureOut">
              <a:rPr lang="ru-RU" smtClean="0"/>
              <a:t>28.01.2009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D555-C57C-4210-98A8-F25C25DDD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5EC8-E18C-4948-8D88-FC84F1F19C67}" type="datetimeFigureOut">
              <a:rPr lang="ru-RU" smtClean="0"/>
              <a:t>28.01.2009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D555-C57C-4210-98A8-F25C25DDD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5EC8-E18C-4948-8D88-FC84F1F19C67}" type="datetimeFigureOut">
              <a:rPr lang="ru-RU" smtClean="0"/>
              <a:t>28.01.2009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D555-C57C-4210-98A8-F25C25DDD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5EC8-E18C-4948-8D88-FC84F1F19C67}" type="datetimeFigureOut">
              <a:rPr lang="ru-RU" smtClean="0"/>
              <a:t>28.01.2009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D555-C57C-4210-98A8-F25C25DDD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F5EC8-E18C-4948-8D88-FC84F1F19C67}" type="datetimeFigureOut">
              <a:rPr lang="ru-RU" smtClean="0"/>
              <a:t>28.01.2009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2D555-C57C-4210-98A8-F25C25DDDA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357454"/>
          </a:xfrm>
        </p:spPr>
        <p:txBody>
          <a:bodyPr>
            <a:normAutofit/>
          </a:bodyPr>
          <a:lstStyle/>
          <a:p>
            <a:r>
              <a:rPr lang="de-DE" sz="5400" b="1" dirty="0" smtClean="0"/>
              <a:t>Der Beruf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надежда\Мои документы\Der Beruf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0351" y="1571612"/>
            <a:ext cx="5878993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надежда\Мои документы\Der Beruf\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04155" y="1600200"/>
            <a:ext cx="613569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надежда\Мои документы\Der Beruf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61566" y="1600200"/>
            <a:ext cx="262086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надежда\Мои документы\Der Beruf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00350" y="1632045"/>
            <a:ext cx="3543300" cy="446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надежда\Мои документы\Der Beruf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58742" y="1600200"/>
            <a:ext cx="402651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надежда\Мои документы\Der Beruf\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49731" y="1600200"/>
            <a:ext cx="224453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Der Beruf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немецкий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Beruf</dc:title>
  <dc:creator>надежда</dc:creator>
  <cp:lastModifiedBy>надежда</cp:lastModifiedBy>
  <cp:revision>2</cp:revision>
  <dcterms:created xsi:type="dcterms:W3CDTF">2009-01-28T12:05:00Z</dcterms:created>
  <dcterms:modified xsi:type="dcterms:W3CDTF">2009-01-28T12:20:44Z</dcterms:modified>
</cp:coreProperties>
</file>