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A8503-8048-4CC1-B8A7-CBCFDA941C1D}" type="datetimeFigureOut">
              <a:rPr lang="ru-RU" smtClean="0"/>
              <a:pPr/>
              <a:t>29.01.2009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3F077-BD00-45BE-A688-66DD72D241C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A8503-8048-4CC1-B8A7-CBCFDA941C1D}" type="datetimeFigureOut">
              <a:rPr lang="ru-RU" smtClean="0"/>
              <a:pPr/>
              <a:t>29.01.2009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3F077-BD00-45BE-A688-66DD72D241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A8503-8048-4CC1-B8A7-CBCFDA941C1D}" type="datetimeFigureOut">
              <a:rPr lang="ru-RU" smtClean="0"/>
              <a:pPr/>
              <a:t>29.01.2009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3F077-BD00-45BE-A688-66DD72D241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A8503-8048-4CC1-B8A7-CBCFDA941C1D}" type="datetimeFigureOut">
              <a:rPr lang="ru-RU" smtClean="0"/>
              <a:pPr/>
              <a:t>29.01.2009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3F077-BD00-45BE-A688-66DD72D241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A8503-8048-4CC1-B8A7-CBCFDA941C1D}" type="datetimeFigureOut">
              <a:rPr lang="ru-RU" smtClean="0"/>
              <a:pPr/>
              <a:t>29.01.2009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013F077-BD00-45BE-A688-66DD72D241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A8503-8048-4CC1-B8A7-CBCFDA941C1D}" type="datetimeFigureOut">
              <a:rPr lang="ru-RU" smtClean="0"/>
              <a:pPr/>
              <a:t>29.01.2009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3F077-BD00-45BE-A688-66DD72D241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A8503-8048-4CC1-B8A7-CBCFDA941C1D}" type="datetimeFigureOut">
              <a:rPr lang="ru-RU" smtClean="0"/>
              <a:pPr/>
              <a:t>29.01.2009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3F077-BD00-45BE-A688-66DD72D241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A8503-8048-4CC1-B8A7-CBCFDA941C1D}" type="datetimeFigureOut">
              <a:rPr lang="ru-RU" smtClean="0"/>
              <a:pPr/>
              <a:t>29.01.2009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3F077-BD00-45BE-A688-66DD72D241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A8503-8048-4CC1-B8A7-CBCFDA941C1D}" type="datetimeFigureOut">
              <a:rPr lang="ru-RU" smtClean="0"/>
              <a:pPr/>
              <a:t>29.01.2009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3F077-BD00-45BE-A688-66DD72D241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A8503-8048-4CC1-B8A7-CBCFDA941C1D}" type="datetimeFigureOut">
              <a:rPr lang="ru-RU" smtClean="0"/>
              <a:pPr/>
              <a:t>29.01.2009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3F077-BD00-45BE-A688-66DD72D241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A8503-8048-4CC1-B8A7-CBCFDA941C1D}" type="datetimeFigureOut">
              <a:rPr lang="ru-RU" smtClean="0"/>
              <a:pPr/>
              <a:t>29.01.2009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3F077-BD00-45BE-A688-66DD72D241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7FA8503-8048-4CC1-B8A7-CBCFDA941C1D}" type="datetimeFigureOut">
              <a:rPr lang="ru-RU" smtClean="0"/>
              <a:pPr/>
              <a:t>29.01.2009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013F077-BD00-45BE-A688-66DD72D241C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e-DE" sz="6600" b="1" dirty="0" smtClean="0"/>
              <a:t>Mundgymnastik</a:t>
            </a:r>
            <a:endParaRPr lang="ru-RU" sz="66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e-DE" dirty="0" smtClean="0"/>
              <a:t>Agronom                           Elektriker</a:t>
            </a:r>
          </a:p>
          <a:p>
            <a:pPr>
              <a:buNone/>
            </a:pPr>
            <a:r>
              <a:rPr lang="de-DE" dirty="0" smtClean="0"/>
              <a:t>Arzt                                    Farmer</a:t>
            </a:r>
          </a:p>
          <a:p>
            <a:pPr>
              <a:buNone/>
            </a:pPr>
            <a:r>
              <a:rPr lang="de-DE" dirty="0" smtClean="0"/>
              <a:t>Bauarbeiter                       Mechaniker</a:t>
            </a:r>
          </a:p>
          <a:p>
            <a:pPr>
              <a:buNone/>
            </a:pPr>
            <a:r>
              <a:rPr lang="de-DE" dirty="0" smtClean="0"/>
              <a:t>Bibliothekarin                   Zootechniker</a:t>
            </a:r>
          </a:p>
          <a:p>
            <a:pPr>
              <a:buNone/>
            </a:pPr>
            <a:r>
              <a:rPr lang="de-DE" dirty="0" smtClean="0"/>
              <a:t>Buchhalte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</TotalTime>
  <Words>10</Words>
  <Application>Microsoft Office PowerPoint</Application>
  <PresentationFormat>Экран (4:3)</PresentationFormat>
  <Paragraphs>6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Апекс</vt:lpstr>
      <vt:lpstr>Mundgymnastik</vt:lpstr>
      <vt:lpstr>Слайд 2</vt:lpstr>
    </vt:vector>
  </TitlesOfParts>
  <Company>немецкий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Mundgymnastik</dc:title>
  <dc:creator>надежда</dc:creator>
  <cp:lastModifiedBy>надежда</cp:lastModifiedBy>
  <cp:revision>3</cp:revision>
  <dcterms:created xsi:type="dcterms:W3CDTF">2009-01-29T15:27:18Z</dcterms:created>
  <dcterms:modified xsi:type="dcterms:W3CDTF">2009-01-29T15:35:49Z</dcterms:modified>
</cp:coreProperties>
</file>