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60" r:id="rId8"/>
    <p:sldId id="258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02" autoAdjust="0"/>
    <p:restoredTop sz="94660"/>
  </p:normalViewPr>
  <p:slideViewPr>
    <p:cSldViewPr>
      <p:cViewPr varScale="1">
        <p:scale>
          <a:sx n="64" d="100"/>
          <a:sy n="6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6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7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098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098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FACBAB-B630-45DB-A131-2B24E21CF5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32649-43C9-4570-B55F-E0A6B2D44B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6168F-B14A-4EF4-8374-5F308C1028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9C4C92A-FCE3-4F81-9FAE-FB9FB9817C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BA95CC0-AC70-499F-9612-2EBCEA0185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6E7E011-10DC-4D56-A409-4AB0A5EFD6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EA8A1-9397-4591-B9AD-0EEB3A0FB4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7D329-F2EC-402B-9A77-48F2A8F161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8B6CF-E1CE-414D-956B-26A8734A44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B4C2C-F5A7-4661-AF98-DD43465A7D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93ABD-A5DC-4AF2-91E1-BA2CC35B5C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9F3D-A548-484C-85F1-8060080AF5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54980-E2D6-45E7-89AA-157C7144C4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FC707-0860-48AE-BD71-DDB95576D8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5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3995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BCFB2A3-A550-4A23-AC6F-E30AD508C89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995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55;&#1088;&#1077;&#1079;&#1077;&#1085;&#1090;&#1072;&#1085;&#1094;&#1080;&#1103;))\&#1074;&#1089;&#1077;%20&#1087;&#1086;%20&#1087;&#1088;&#1077;&#1079;&#1077;&#1085;&#1090;&#1072;&#1094;&#1080;&#1080;\&#65533;&#65533;&#65533;&#65533;%20-%20&#65533;&#65533;&#65533;&#65533;&#65533;&#65533;&#65533;&#65533;&#65533;%20(msong.com.ru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G:\&#1055;&#1088;&#1077;&#1079;&#1077;&#1085;&#1090;&#1072;&#1085;&#1094;&#1080;&#1103;))\&#1074;&#1089;&#1077;%20&#1087;&#1086;%20&#1087;&#1088;&#1077;&#1079;&#1077;&#1085;&#1090;&#1072;&#1094;&#1080;&#1080;\&#65533;&#65533;&#65533;&#65533;%20-%20&#65533;&#65533;&#65533;&#65533;&#65533;&#65533;&#65533;&#65533;&#65533;%20(msong.com.ru).mp3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r>
              <a:rPr lang="ru-RU" sz="5700"/>
              <a:t>Одноклеточные животные.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3789363"/>
            <a:ext cx="8064500" cy="201612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А сейчас вы попадете в загадочный мир простейших…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Готовы?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Работу  выполнили: </a:t>
            </a:r>
            <a:r>
              <a:rPr lang="ru-RU" sz="1600" dirty="0" err="1"/>
              <a:t>Тихомолова</a:t>
            </a:r>
            <a:r>
              <a:rPr lang="ru-RU" sz="1600" dirty="0"/>
              <a:t> А., Чугунова А., Рытова А.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            </a:t>
            </a:r>
            <a:r>
              <a:rPr lang="en-US" sz="1600" smtClean="0"/>
              <a:t>                </a:t>
            </a:r>
            <a:r>
              <a:rPr lang="ru-RU" sz="1600" smtClean="0"/>
              <a:t>учащиеся </a:t>
            </a:r>
            <a:r>
              <a:rPr lang="ru-RU" sz="1600" dirty="0"/>
              <a:t>6Б класс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  <p:pic>
        <p:nvPicPr>
          <p:cNvPr id="2054" name="���� - ��������� (msong.com.ru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67175" y="32131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5112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 descr="Безымянный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60350"/>
            <a:ext cx="7056438" cy="6384925"/>
          </a:xfrm>
          <a:noFill/>
          <a:ln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 знаете ли вы?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u="sng" dirty="0"/>
              <a:t>1</a:t>
            </a:r>
            <a:r>
              <a:rPr lang="ru-RU" sz="2000" dirty="0"/>
              <a:t>. </a:t>
            </a:r>
            <a:r>
              <a:rPr lang="ru-RU" sz="2000" b="1" i="1" dirty="0"/>
              <a:t>У какого животного клетка выполняет все функции живого организма:</a:t>
            </a:r>
            <a:r>
              <a:rPr lang="ru-RU" sz="24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000" u="sng" dirty="0"/>
              <a:t>2</a:t>
            </a:r>
            <a:r>
              <a:rPr lang="ru-RU" sz="2000" dirty="0"/>
              <a:t>. </a:t>
            </a:r>
            <a:r>
              <a:rPr lang="ru-RU" sz="2000" b="1" i="1" dirty="0"/>
              <a:t>Сократительные вакуоли необходимы:</a:t>
            </a:r>
            <a:r>
              <a:rPr lang="ru-RU" sz="24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81518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/>
              <a:t>А</a:t>
            </a:r>
            <a:r>
              <a:rPr lang="ru-RU" sz="1800" dirty="0"/>
              <a:t> - у многоклеточных </a:t>
            </a:r>
            <a:r>
              <a:rPr lang="ru-RU" sz="1800" dirty="0" smtClean="0"/>
              <a:t>организмов;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Б </a:t>
            </a:r>
            <a:r>
              <a:rPr lang="ru-RU" sz="1800" dirty="0"/>
              <a:t>- у простейших </a:t>
            </a:r>
            <a:r>
              <a:rPr lang="ru-RU" sz="1800" dirty="0" smtClean="0"/>
              <a:t>организмов;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В </a:t>
            </a:r>
            <a:r>
              <a:rPr lang="ru-RU" sz="1800" dirty="0"/>
              <a:t>- у колониального </a:t>
            </a:r>
            <a:r>
              <a:rPr lang="ru-RU" sz="1800" dirty="0" smtClean="0"/>
              <a:t>организма;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Г</a:t>
            </a:r>
            <a:r>
              <a:rPr lang="ru-RU" sz="1800" dirty="0" smtClean="0"/>
              <a:t> </a:t>
            </a:r>
            <a:r>
              <a:rPr lang="ru-RU" sz="1800" dirty="0"/>
              <a:t>– у любого живого организма</a:t>
            </a:r>
          </a:p>
          <a:p>
            <a:pPr>
              <a:lnSpc>
                <a:spcPct val="80000"/>
              </a:lnSpc>
            </a:pPr>
            <a:endParaRPr lang="ru-RU" sz="2400" b="1" dirty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А</a:t>
            </a:r>
            <a:r>
              <a:rPr lang="ru-RU" sz="1800" dirty="0" smtClean="0"/>
              <a:t>- </a:t>
            </a:r>
            <a:r>
              <a:rPr lang="ru-RU" sz="1800" dirty="0"/>
              <a:t>для пищеварения;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Б</a:t>
            </a:r>
            <a:r>
              <a:rPr lang="ru-RU" sz="1800" dirty="0" smtClean="0"/>
              <a:t> </a:t>
            </a:r>
            <a:r>
              <a:rPr lang="ru-RU" sz="1800" dirty="0"/>
              <a:t>– для газообмена;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В</a:t>
            </a:r>
            <a:r>
              <a:rPr lang="ru-RU" sz="1800" dirty="0" smtClean="0"/>
              <a:t> </a:t>
            </a:r>
            <a:r>
              <a:rPr lang="ru-RU" sz="1800" dirty="0"/>
              <a:t>– для поглощения воды из окружающей среды</a:t>
            </a:r>
            <a:r>
              <a:rPr lang="ru-RU" sz="1800" dirty="0" smtClean="0"/>
              <a:t>;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ru-RU" sz="1800" b="1" dirty="0" smtClean="0"/>
              <a:t>Г</a:t>
            </a:r>
            <a:r>
              <a:rPr lang="ru-RU" sz="1800" dirty="0" smtClean="0"/>
              <a:t> </a:t>
            </a:r>
            <a:r>
              <a:rPr lang="ru-RU" sz="1800" dirty="0"/>
              <a:t>– для удаления избытка воды с растворенными продуктами    жизнедеятельности. </a:t>
            </a:r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 знаете ли вы?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dirty="0"/>
              <a:t>3. Животные должны передвигаться, так как: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/>
              <a:t> </a:t>
            </a:r>
            <a:r>
              <a:rPr lang="ru-RU" sz="1600" dirty="0"/>
              <a:t> </a:t>
            </a:r>
          </a:p>
          <a:p>
            <a:pPr>
              <a:lnSpc>
                <a:spcPct val="80000"/>
              </a:lnSpc>
            </a:pPr>
            <a:endParaRPr lang="ru-RU" sz="1600" u="sng" dirty="0"/>
          </a:p>
          <a:p>
            <a:pPr>
              <a:lnSpc>
                <a:spcPct val="80000"/>
              </a:lnSpc>
            </a:pPr>
            <a:endParaRPr lang="ru-RU" sz="1600" u="sng" dirty="0"/>
          </a:p>
          <a:p>
            <a:pPr>
              <a:lnSpc>
                <a:spcPct val="80000"/>
              </a:lnSpc>
            </a:pPr>
            <a:endParaRPr lang="en-US" sz="2000" b="1" i="1" dirty="0" smtClean="0"/>
          </a:p>
          <a:p>
            <a:pPr>
              <a:lnSpc>
                <a:spcPct val="80000"/>
              </a:lnSpc>
            </a:pPr>
            <a:r>
              <a:rPr lang="ru-RU" sz="2000" b="1" i="1" dirty="0" smtClean="0"/>
              <a:t>4</a:t>
            </a:r>
            <a:r>
              <a:rPr lang="ru-RU" sz="2000" b="1" i="1" dirty="0"/>
              <a:t>. Эвглену зеленую называют «переходной формой», так как она: </a:t>
            </a:r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  <a:p>
            <a:pPr>
              <a:lnSpc>
                <a:spcPct val="80000"/>
              </a:lnSpc>
            </a:pPr>
            <a:r>
              <a:rPr lang="ru-RU" sz="2000" b="1" i="1" dirty="0"/>
              <a:t>5. Простейшие, обитающие в воде, дышат: 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00174"/>
            <a:ext cx="4495800" cy="46307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dirty="0"/>
              <a:t>А</a:t>
            </a:r>
            <a:r>
              <a:rPr lang="ru-RU" sz="1600" dirty="0"/>
              <a:t> – они ищут освещенные места;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Б</a:t>
            </a:r>
            <a:r>
              <a:rPr lang="ru-RU" sz="1600" dirty="0" smtClean="0"/>
              <a:t> </a:t>
            </a:r>
            <a:r>
              <a:rPr lang="ru-RU" sz="1600" dirty="0"/>
              <a:t>добывают готовые органические вещества; </a:t>
            </a:r>
            <a:r>
              <a:rPr lang="ru-RU" sz="1600" b="1" dirty="0"/>
              <a:t> </a:t>
            </a:r>
            <a:endParaRPr lang="en-US" sz="1600" b="1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В</a:t>
            </a:r>
            <a:r>
              <a:rPr lang="ru-RU" sz="1600" dirty="0" smtClean="0"/>
              <a:t> </a:t>
            </a:r>
            <a:r>
              <a:rPr lang="ru-RU" sz="1600" dirty="0"/>
              <a:t>- ищут жертву, так как являются хищниками;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Г </a:t>
            </a:r>
            <a:r>
              <a:rPr lang="ru-RU" sz="1600" dirty="0"/>
              <a:t>– являются паразитами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 dirty="0"/>
          </a:p>
          <a:p>
            <a:pPr>
              <a:lnSpc>
                <a:spcPct val="80000"/>
              </a:lnSpc>
            </a:pPr>
            <a:r>
              <a:rPr lang="ru-RU" sz="1600" b="1" dirty="0"/>
              <a:t>А</a:t>
            </a:r>
            <a:r>
              <a:rPr lang="ru-RU" sz="1600" dirty="0"/>
              <a:t> – они ищут освещенные места;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Б</a:t>
            </a:r>
            <a:r>
              <a:rPr lang="ru-RU" sz="1600" dirty="0" smtClean="0"/>
              <a:t> </a:t>
            </a:r>
            <a:r>
              <a:rPr lang="ru-RU" sz="1600" dirty="0"/>
              <a:t>добывают готовые органические вещества; </a:t>
            </a:r>
            <a:r>
              <a:rPr lang="ru-RU" sz="1600" b="1" dirty="0"/>
              <a:t> </a:t>
            </a:r>
            <a:endParaRPr lang="en-US" sz="1600" b="1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В</a:t>
            </a:r>
            <a:r>
              <a:rPr lang="ru-RU" sz="1600" dirty="0" smtClean="0"/>
              <a:t> </a:t>
            </a:r>
            <a:r>
              <a:rPr lang="ru-RU" sz="1600" dirty="0"/>
              <a:t>- ищут жертву, так как являются хищниками;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Г </a:t>
            </a:r>
            <a:r>
              <a:rPr lang="ru-RU" sz="1600" dirty="0"/>
              <a:t>– являются паразитами</a:t>
            </a:r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en-US" sz="1600" b="1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А </a:t>
            </a:r>
            <a:r>
              <a:rPr lang="ru-RU" sz="1600" dirty="0"/>
              <a:t>– растворимым в воде кислородом;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Б</a:t>
            </a:r>
            <a:r>
              <a:rPr lang="ru-RU" sz="1600" dirty="0" smtClean="0"/>
              <a:t>- </a:t>
            </a:r>
            <a:r>
              <a:rPr lang="ru-RU" sz="1600" dirty="0"/>
              <a:t>атмосферным кислородом;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В</a:t>
            </a:r>
            <a:r>
              <a:rPr lang="ru-RU" sz="1600" dirty="0" smtClean="0"/>
              <a:t> </a:t>
            </a:r>
            <a:r>
              <a:rPr lang="ru-RU" sz="1600" dirty="0"/>
              <a:t>– атмосферным углекислым газом; </a:t>
            </a: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ru-RU" sz="1600" b="1" dirty="0" smtClean="0"/>
              <a:t>Г </a:t>
            </a:r>
            <a:r>
              <a:rPr lang="ru-RU" sz="1600" dirty="0"/>
              <a:t>– растворенным в воде углекислым газом.</a:t>
            </a:r>
          </a:p>
          <a:p>
            <a:pPr>
              <a:lnSpc>
                <a:spcPct val="80000"/>
              </a:lnSpc>
            </a:pP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6215082"/>
            <a:ext cx="443903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Ответы: 1-Б, 2-Г, 3-В, 4- В, 5- А.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8" name="Picture 6" descr="1980-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916113"/>
            <a:ext cx="4464050" cy="3889375"/>
          </a:xfrm>
          <a:noFill/>
          <a:ln/>
        </p:spPr>
      </p:pic>
      <p:sp>
        <p:nvSpPr>
          <p:cNvPr id="307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Простейшие - процветающая и разнообразная группа организмов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Известно около 50 000 видов простейших, которых в природе можно обнаружить повсюду, где есть вода. Каждое простейшее представляет собой самостоятельный организм, способный выполнять все необходимые для жизни функции.</a:t>
            </a:r>
          </a:p>
        </p:txBody>
      </p:sp>
      <p:pic>
        <p:nvPicPr>
          <p:cNvPr id="3087" name="���� - ��������� (msong.com.ru).mp3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2324100" y="4883150"/>
            <a:ext cx="304800" cy="304800"/>
          </a:xfrm>
        </p:spPr>
      </p:pic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9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5112" fill="hold"/>
                                        <p:tgtEl>
                                          <p:spTgt spid="30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7"/>
                </p:tgtEl>
              </p:cMediaNode>
            </p:audio>
          </p:childTnLst>
        </p:cTn>
      </p:par>
    </p:tnLst>
    <p:bldLst>
      <p:bldP spid="3080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Амеба…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Амеба - одноклеточное микроскопическое животное, обитает в воде. Перемещается с помощью временных выростов цитоплазмы - ложноножек; покрыта клеточной мембраной, цитоплазма имеет все органоиды, ядро, вакуоли.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  <p:pic>
        <p:nvPicPr>
          <p:cNvPr id="91140" name="Picture 4" descr="Chaos_difflue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205038"/>
            <a:ext cx="3384550" cy="3359150"/>
          </a:xfrm>
          <a:noFill/>
          <a:ln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psevdo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0"/>
            <a:ext cx="8208963" cy="6858000"/>
          </a:xfrm>
          <a:noFill/>
          <a:ln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Но простейшие бывают разные…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Эвглена зеленая - одноклеточное микроскопическое животное, обитает в воде. На переднем конце веретеновидного тела находится один жгутик, есть светочувствительный глазок. Органеллы такие же, как у амебы, кроме того, имеются органеллы, содержащие хлорофилл - хроматофоры.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  <p:pic>
        <p:nvPicPr>
          <p:cNvPr id="93188" name="Picture 4" descr="275px-Euglena_scheme_no_arrow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1299882">
            <a:off x="5357813" y="2012950"/>
            <a:ext cx="2619375" cy="3705225"/>
          </a:xfrm>
          <a:noFill/>
          <a:ln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evglena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0"/>
            <a:ext cx="7993063" cy="6858000"/>
          </a:xfrm>
          <a:noFill/>
          <a:ln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Инфузория-туфелька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Инфузория-туфелька  -  Одноклеточное микроскопическое животное, обитает  в воде. Клеточная оболочка плотная, с рядами ресничек. Форма туфлевидная. Цитоплазма с органоидами, имеется большое и малое ядра, две сократительные вакуоли, пищеварительные вакуоли. На боковой стороне расположены околоротовая воронка и порошица.</a:t>
            </a:r>
          </a:p>
        </p:txBody>
      </p:sp>
      <p:pic>
        <p:nvPicPr>
          <p:cNvPr id="6168" name="Picture 24" descr="inf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1700213"/>
            <a:ext cx="2247900" cy="4392612"/>
          </a:xfrm>
          <a:noFill/>
          <a:ln/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 descr="imfuzoriya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92075"/>
            <a:ext cx="8675687" cy="6765925"/>
          </a:xfrm>
          <a:noFill/>
          <a:ln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Лямблия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Лямблии существуют в двух формах: подвижной и неподвижной. Подвижная форма лямблий имеет 4 пары жгутиков и присасывательный диск, с помощью которого она прикрепляется к слизистой оболочке тонкой кишки.</a:t>
            </a:r>
          </a:p>
        </p:txBody>
      </p:sp>
      <p:pic>
        <p:nvPicPr>
          <p:cNvPr id="64520" name="Picture 8" descr="Безымянны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628775"/>
            <a:ext cx="4176712" cy="4464050"/>
          </a:xfrm>
          <a:noFill/>
          <a:ln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485</TotalTime>
  <Words>444</Words>
  <Application>Microsoft Office PowerPoint</Application>
  <PresentationFormat>Экран (4:3)</PresentationFormat>
  <Paragraphs>57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Склон</vt:lpstr>
      <vt:lpstr>Одноклеточные животные.</vt:lpstr>
      <vt:lpstr>Слайд 2</vt:lpstr>
      <vt:lpstr>Амеба…</vt:lpstr>
      <vt:lpstr>Слайд 4</vt:lpstr>
      <vt:lpstr>Но простейшие бывают разные…</vt:lpstr>
      <vt:lpstr>Слайд 6</vt:lpstr>
      <vt:lpstr>Инфузория-туфелька</vt:lpstr>
      <vt:lpstr>Слайд 8</vt:lpstr>
      <vt:lpstr>Лямблия</vt:lpstr>
      <vt:lpstr>Слайд 10</vt:lpstr>
      <vt:lpstr>А знаете ли вы?</vt:lpstr>
      <vt:lpstr>А знаете ли вы?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Одноклеточные животные.</dc:title>
  <dc:creator>1</dc:creator>
  <cp:lastModifiedBy>school№9</cp:lastModifiedBy>
  <cp:revision>15</cp:revision>
  <dcterms:created xsi:type="dcterms:W3CDTF">2009-01-22T08:12:07Z</dcterms:created>
  <dcterms:modified xsi:type="dcterms:W3CDTF">2009-01-31T08:19:26Z</dcterms:modified>
</cp:coreProperties>
</file>