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4" r:id="rId3"/>
    <p:sldId id="257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952" autoAdjust="0"/>
  </p:normalViewPr>
  <p:slideViewPr>
    <p:cSldViewPr>
      <p:cViewPr varScale="1">
        <p:scale>
          <a:sx n="54" d="100"/>
          <a:sy n="54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3F271-EFC5-4773-8850-1EBE83D8A17B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02072-9AEA-4FAD-B243-CFCADC93E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1D7C1-F580-41F6-9176-6F402DBFF6A7}" type="datetimeFigureOut">
              <a:rPr lang="ru-RU" smtClean="0"/>
              <a:pPr/>
              <a:t>30.01.2009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57EB-34F3-481C-9541-2E3EECAB10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85810"/>
          </a:xfrm>
        </p:spPr>
        <p:txBody>
          <a:bodyPr/>
          <a:lstStyle/>
          <a:p>
            <a:r>
              <a:rPr lang="ru-RU" dirty="0" smtClean="0"/>
              <a:t>Микроскопы И. </a:t>
            </a:r>
            <a:r>
              <a:rPr lang="ru-RU" dirty="0" err="1" smtClean="0"/>
              <a:t>Янсена</a:t>
            </a:r>
            <a:r>
              <a:rPr lang="ru-RU" dirty="0" smtClean="0"/>
              <a:t> </a:t>
            </a:r>
            <a:r>
              <a:rPr lang="en-US" dirty="0" smtClean="0"/>
              <a:t>XVI</a:t>
            </a:r>
            <a:r>
              <a:rPr lang="ru-RU" dirty="0" smtClean="0"/>
              <a:t> век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889" t="4717" r="15403" b="10377"/>
          <a:stretch>
            <a:fillRect/>
          </a:stretch>
        </p:blipFill>
        <p:spPr bwMode="auto">
          <a:xfrm>
            <a:off x="2071670" y="1714488"/>
            <a:ext cx="40005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35716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№1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241" t="23437" r="12841" b="13086"/>
          <a:stretch>
            <a:fillRect/>
          </a:stretch>
        </p:blipFill>
        <p:spPr bwMode="auto">
          <a:xfrm>
            <a:off x="357158" y="928670"/>
            <a:ext cx="82153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904" t="10912" r="68591" b="42671"/>
          <a:stretch>
            <a:fillRect/>
          </a:stretch>
        </p:blipFill>
        <p:spPr bwMode="auto">
          <a:xfrm>
            <a:off x="5143504" y="3857628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flipH="1">
            <a:off x="714348" y="285728"/>
            <a:ext cx="795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Первооткрыватель клетки.   </a:t>
            </a:r>
            <a:r>
              <a:rPr lang="en-US" sz="4000" b="1" dirty="0" smtClean="0"/>
              <a:t>XVII</a:t>
            </a:r>
            <a:r>
              <a:rPr lang="ru-RU" sz="4000" b="1" dirty="0" smtClean="0"/>
              <a:t> в.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42952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240" t="23437" r="12842"/>
          <a:stretch>
            <a:fillRect/>
          </a:stretch>
        </p:blipFill>
        <p:spPr bwMode="auto">
          <a:xfrm>
            <a:off x="2000232" y="10358486"/>
            <a:ext cx="6429420" cy="56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661" t="7287" r="1732" b="1005"/>
          <a:stretch>
            <a:fillRect/>
          </a:stretch>
        </p:blipFill>
        <p:spPr bwMode="auto">
          <a:xfrm>
            <a:off x="857224" y="1357298"/>
            <a:ext cx="7358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Первооткрыватель микроорганизмов «</a:t>
            </a:r>
            <a:r>
              <a:rPr lang="ru-RU" sz="3200" dirty="0" err="1" smtClean="0"/>
              <a:t>анималькулей</a:t>
            </a:r>
            <a:r>
              <a:rPr lang="ru-RU" sz="3200" smtClean="0"/>
              <a:t>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4804"/>
          <a:stretch>
            <a:fillRect/>
          </a:stretch>
        </p:blipFill>
        <p:spPr bwMode="auto">
          <a:xfrm>
            <a:off x="785786" y="285728"/>
            <a:ext cx="7348544" cy="637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Микроскопы И. Янсена XVI век</vt:lpstr>
      <vt:lpstr>а</vt:lpstr>
      <vt:lpstr>  Первооткрыватель микроорганизмов «анималькулей»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school№9</cp:lastModifiedBy>
  <cp:revision>21</cp:revision>
  <dcterms:created xsi:type="dcterms:W3CDTF">2009-01-27T19:52:32Z</dcterms:created>
  <dcterms:modified xsi:type="dcterms:W3CDTF">2009-01-30T13:56:52Z</dcterms:modified>
</cp:coreProperties>
</file>