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9C4EB-40AE-4FEB-AAFB-DDBAD9AC5E8B}" type="datetimeFigureOut">
              <a:rPr lang="ru-RU" smtClean="0"/>
              <a:t>28.10.2008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C16D3-A107-4E63-9819-AB7FE6E3AC1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 advTm="20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9C4EB-40AE-4FEB-AAFB-DDBAD9AC5E8B}" type="datetimeFigureOut">
              <a:rPr lang="ru-RU" smtClean="0"/>
              <a:t>28.10.2008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C16D3-A107-4E63-9819-AB7FE6E3AC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9C4EB-40AE-4FEB-AAFB-DDBAD9AC5E8B}" type="datetimeFigureOut">
              <a:rPr lang="ru-RU" smtClean="0"/>
              <a:t>28.10.2008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C16D3-A107-4E63-9819-AB7FE6E3AC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9C4EB-40AE-4FEB-AAFB-DDBAD9AC5E8B}" type="datetimeFigureOut">
              <a:rPr lang="ru-RU" smtClean="0"/>
              <a:t>28.10.2008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C16D3-A107-4E63-9819-AB7FE6E3AC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9C4EB-40AE-4FEB-AAFB-DDBAD9AC5E8B}" type="datetimeFigureOut">
              <a:rPr lang="ru-RU" smtClean="0"/>
              <a:t>28.10.2008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C16D3-A107-4E63-9819-AB7FE6E3AC1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 advTm="20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9C4EB-40AE-4FEB-AAFB-DDBAD9AC5E8B}" type="datetimeFigureOut">
              <a:rPr lang="ru-RU" smtClean="0"/>
              <a:t>28.10.2008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C16D3-A107-4E63-9819-AB7FE6E3AC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9C4EB-40AE-4FEB-AAFB-DDBAD9AC5E8B}" type="datetimeFigureOut">
              <a:rPr lang="ru-RU" smtClean="0"/>
              <a:t>28.10.2008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C16D3-A107-4E63-9819-AB7FE6E3AC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9C4EB-40AE-4FEB-AAFB-DDBAD9AC5E8B}" type="datetimeFigureOut">
              <a:rPr lang="ru-RU" smtClean="0"/>
              <a:t>28.10.2008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4C16D3-A107-4E63-9819-AB7FE6E3AC1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 advClick="0" advTm="20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9C4EB-40AE-4FEB-AAFB-DDBAD9AC5E8B}" type="datetimeFigureOut">
              <a:rPr lang="ru-RU" smtClean="0"/>
              <a:t>28.10.2008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C16D3-A107-4E63-9819-AB7FE6E3AC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9C4EB-40AE-4FEB-AAFB-DDBAD9AC5E8B}" type="datetimeFigureOut">
              <a:rPr lang="ru-RU" smtClean="0"/>
              <a:t>28.10.2008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64C16D3-A107-4E63-9819-AB7FE6E3AC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6F9C4EB-40AE-4FEB-AAFB-DDBAD9AC5E8B}" type="datetimeFigureOut">
              <a:rPr lang="ru-RU" smtClean="0"/>
              <a:t>28.10.2008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C16D3-A107-4E63-9819-AB7FE6E3AC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6F9C4EB-40AE-4FEB-AAFB-DDBAD9AC5E8B}" type="datetimeFigureOut">
              <a:rPr lang="ru-RU" smtClean="0"/>
              <a:t>28.10.2008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64C16D3-A107-4E63-9819-AB7FE6E3AC15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Click="0" advTm="20000">
    <p:fade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928803"/>
            <a:ext cx="8001056" cy="1857388"/>
          </a:xfrm>
        </p:spPr>
        <p:txBody>
          <a:bodyPr>
            <a:normAutofit fontScale="90000"/>
          </a:bodyPr>
          <a:lstStyle/>
          <a:p>
            <a:r>
              <a:rPr lang="ru-RU" sz="4900" b="1" dirty="0" smtClean="0"/>
              <a:t>Тестовые задания к теме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900" dirty="0" smtClean="0"/>
              <a:t>«</a:t>
            </a:r>
            <a:r>
              <a:rPr lang="ru-RU" sz="4900" b="1" dirty="0" smtClean="0"/>
              <a:t>Атомы </a:t>
            </a:r>
            <a:r>
              <a:rPr lang="ru-RU" sz="4900" b="1" dirty="0"/>
              <a:t>химических </a:t>
            </a:r>
            <a:r>
              <a:rPr lang="ru-RU" sz="4900" b="1" dirty="0" smtClean="0"/>
              <a:t>элементов» </a:t>
            </a:r>
            <a:endParaRPr lang="ru-RU" sz="49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1857388"/>
          </a:xfrm>
        </p:spPr>
        <p:txBody>
          <a:bodyPr>
            <a:normAutofit/>
          </a:bodyPr>
          <a:lstStyle/>
          <a:p>
            <a:pPr algn="l"/>
            <a:r>
              <a:rPr lang="ru-RU" sz="4000" b="1" dirty="0" smtClean="0"/>
              <a:t>1. Модель какого атома представлена на схеме  </a:t>
            </a:r>
            <a:r>
              <a:rPr lang="ru-RU" b="1" dirty="0" smtClean="0"/>
              <a:t>Э)</a:t>
            </a:r>
            <a:r>
              <a:rPr lang="ru-RU" sz="3200" b="1" dirty="0" smtClean="0"/>
              <a:t>2</a:t>
            </a:r>
            <a:r>
              <a:rPr lang="ru-RU" b="1" dirty="0" smtClean="0"/>
              <a:t>)</a:t>
            </a:r>
            <a:r>
              <a:rPr lang="ru-RU" sz="3200" b="1" dirty="0" smtClean="0"/>
              <a:t>8</a:t>
            </a:r>
            <a:r>
              <a:rPr lang="ru-RU" b="1" dirty="0" smtClean="0"/>
              <a:t>)</a:t>
            </a:r>
            <a:r>
              <a:rPr lang="ru-RU" sz="3200" b="1" dirty="0" smtClean="0"/>
              <a:t>1</a:t>
            </a:r>
            <a:r>
              <a:rPr lang="ru-RU" b="1" dirty="0" smtClean="0"/>
              <a:t>  </a:t>
            </a:r>
            <a:r>
              <a:rPr lang="ru-RU" sz="4000" b="1" dirty="0" smtClean="0"/>
              <a:t>?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143248"/>
            <a:ext cx="8229600" cy="2982915"/>
          </a:xfrm>
        </p:spPr>
        <p:txBody>
          <a:bodyPr/>
          <a:lstStyle/>
          <a:p>
            <a:pPr marL="550926" indent="-514350">
              <a:buFont typeface="+mj-lt"/>
              <a:buAutoNum type="arabicPeriod"/>
            </a:pPr>
            <a:r>
              <a:rPr lang="ru-RU" b="1" dirty="0" smtClean="0"/>
              <a:t>кислород;</a:t>
            </a:r>
          </a:p>
          <a:p>
            <a:pPr marL="550926" indent="-514350">
              <a:buFont typeface="+mj-lt"/>
              <a:buAutoNum type="arabicPeriod"/>
            </a:pPr>
            <a:r>
              <a:rPr lang="ru-RU" b="1" dirty="0" smtClean="0"/>
              <a:t>натрий;</a:t>
            </a:r>
          </a:p>
          <a:p>
            <a:pPr marL="550926" indent="-514350">
              <a:buFont typeface="+mj-lt"/>
              <a:buAutoNum type="arabicPeriod"/>
            </a:pPr>
            <a:r>
              <a:rPr lang="ru-RU" b="1" dirty="0" smtClean="0"/>
              <a:t>водород;</a:t>
            </a:r>
          </a:p>
          <a:p>
            <a:pPr marL="550926" indent="-514350">
              <a:buFont typeface="+mj-lt"/>
              <a:buAutoNum type="arabicPeriod"/>
            </a:pPr>
            <a:r>
              <a:rPr lang="ru-RU" b="1" dirty="0" smtClean="0"/>
              <a:t>кальций.</a:t>
            </a:r>
            <a:endParaRPr lang="ru-RU" b="1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3011486"/>
          </a:xfrm>
        </p:spPr>
        <p:txBody>
          <a:bodyPr>
            <a:normAutofit/>
          </a:bodyPr>
          <a:lstStyle/>
          <a:p>
            <a:pPr algn="l"/>
            <a:r>
              <a:rPr lang="ru-RU" sz="4000" b="1" dirty="0" smtClean="0"/>
              <a:t>2. Какие из представленных ниже утверждений относятся к протону?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697163"/>
          </a:xfrm>
        </p:spPr>
        <p:txBody>
          <a:bodyPr>
            <a:normAutofit/>
          </a:bodyPr>
          <a:lstStyle/>
          <a:p>
            <a:pPr marL="550926" indent="-514350">
              <a:buFont typeface="+mj-lt"/>
              <a:buAutoNum type="arabicPeriod"/>
            </a:pPr>
            <a:r>
              <a:rPr lang="ru-RU" b="1" dirty="0" smtClean="0"/>
              <a:t>входит в состав ядра;</a:t>
            </a:r>
          </a:p>
          <a:p>
            <a:pPr marL="550926" indent="-514350">
              <a:buFont typeface="+mj-lt"/>
              <a:buAutoNum type="arabicPeriod"/>
            </a:pPr>
            <a:r>
              <a:rPr lang="ru-RU" b="1" dirty="0" smtClean="0"/>
              <a:t>имеет заряд -1;</a:t>
            </a:r>
          </a:p>
          <a:p>
            <a:pPr marL="550926" indent="-514350">
              <a:buFont typeface="+mj-lt"/>
              <a:buAutoNum type="arabicPeriod"/>
            </a:pPr>
            <a:r>
              <a:rPr lang="ru-RU" b="1" dirty="0" smtClean="0"/>
              <a:t>масса составляет 1/1840 массы электрона;</a:t>
            </a:r>
          </a:p>
          <a:p>
            <a:pPr marL="550926" indent="-514350">
              <a:buFont typeface="+mj-lt"/>
              <a:buAutoNum type="arabicPeriod"/>
            </a:pPr>
            <a:r>
              <a:rPr lang="ru-RU" b="1" dirty="0" smtClean="0"/>
              <a:t>электрически нейтрален.</a:t>
            </a:r>
            <a:endParaRPr lang="ru-RU" b="1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97238"/>
          </a:xfrm>
        </p:spPr>
        <p:txBody>
          <a:bodyPr>
            <a:normAutofit/>
          </a:bodyPr>
          <a:lstStyle/>
          <a:p>
            <a:pPr algn="l"/>
            <a:r>
              <a:rPr lang="ru-RU" sz="4000" b="1" dirty="0" smtClean="0"/>
              <a:t>3. В ядре атома кислорода 8 протонов. Сколько электронов в атоме кислорода?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786190"/>
            <a:ext cx="8229600" cy="2339973"/>
          </a:xfrm>
        </p:spPr>
        <p:txBody>
          <a:bodyPr/>
          <a:lstStyle/>
          <a:p>
            <a:pPr marL="550926" indent="-514350">
              <a:buFont typeface="+mj-lt"/>
              <a:buAutoNum type="arabicPeriod"/>
            </a:pPr>
            <a:r>
              <a:rPr lang="ru-RU" b="1" dirty="0" smtClean="0"/>
              <a:t>4;</a:t>
            </a:r>
          </a:p>
          <a:p>
            <a:pPr marL="550926" indent="-514350">
              <a:buFont typeface="+mj-lt"/>
              <a:buAutoNum type="arabicPeriod"/>
            </a:pPr>
            <a:r>
              <a:rPr lang="ru-RU" b="1" dirty="0" smtClean="0"/>
              <a:t>10;</a:t>
            </a:r>
          </a:p>
          <a:p>
            <a:pPr marL="550926" indent="-514350">
              <a:buFont typeface="+mj-lt"/>
              <a:buAutoNum type="arabicPeriod"/>
            </a:pPr>
            <a:r>
              <a:rPr lang="ru-RU" b="1" dirty="0" smtClean="0"/>
              <a:t>8;</a:t>
            </a:r>
          </a:p>
          <a:p>
            <a:pPr marL="550926" indent="-514350">
              <a:buFont typeface="+mj-lt"/>
              <a:buAutoNum type="arabicPeriod"/>
            </a:pPr>
            <a:r>
              <a:rPr lang="ru-RU" b="1" dirty="0" smtClean="0"/>
              <a:t>16.</a:t>
            </a:r>
            <a:endParaRPr lang="ru-RU" b="1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/>
          </a:bodyPr>
          <a:lstStyle/>
          <a:p>
            <a:pPr algn="l"/>
            <a:r>
              <a:rPr lang="ru-RU" sz="4000" b="1" dirty="0" smtClean="0"/>
              <a:t>4. В какой из строк элементы имеют одинаковое число валентных электронов?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876"/>
            <a:ext cx="8229600" cy="2786082"/>
          </a:xfrm>
        </p:spPr>
        <p:txBody>
          <a:bodyPr/>
          <a:lstStyle/>
          <a:p>
            <a:pPr marL="550926" indent="-514350">
              <a:buFont typeface="+mj-lt"/>
              <a:buAutoNum type="arabicPeriod"/>
            </a:pPr>
            <a:r>
              <a:rPr lang="en-US" b="1" dirty="0" smtClean="0"/>
              <a:t>O, F, Na;</a:t>
            </a:r>
          </a:p>
          <a:p>
            <a:pPr marL="550926" indent="-514350">
              <a:buFont typeface="+mj-lt"/>
              <a:buAutoNum type="arabicPeriod"/>
            </a:pPr>
            <a:r>
              <a:rPr lang="en-US" b="1" dirty="0" smtClean="0"/>
              <a:t>Be, Mg, Ca;</a:t>
            </a:r>
          </a:p>
          <a:p>
            <a:pPr marL="550926" indent="-514350">
              <a:buFont typeface="+mj-lt"/>
              <a:buAutoNum type="arabicPeriod"/>
            </a:pPr>
            <a:r>
              <a:rPr lang="en-US" b="1" dirty="0" smtClean="0"/>
              <a:t>Al, K, </a:t>
            </a:r>
            <a:r>
              <a:rPr lang="en-US" b="1" dirty="0" err="1" smtClean="0"/>
              <a:t>Cl</a:t>
            </a:r>
            <a:r>
              <a:rPr lang="en-US" b="1" dirty="0" smtClean="0"/>
              <a:t>;</a:t>
            </a:r>
          </a:p>
          <a:p>
            <a:pPr marL="550926" indent="-514350">
              <a:buFont typeface="+mj-lt"/>
              <a:buAutoNum type="arabicPeriod"/>
            </a:pPr>
            <a:r>
              <a:rPr lang="en-US" b="1" dirty="0" smtClean="0"/>
              <a:t>Mg, Ca, N.</a:t>
            </a:r>
            <a:endParaRPr lang="ru-RU" b="1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429684" cy="3225800"/>
          </a:xfrm>
        </p:spPr>
        <p:txBody>
          <a:bodyPr>
            <a:noAutofit/>
          </a:bodyPr>
          <a:lstStyle/>
          <a:p>
            <a:pPr algn="l"/>
            <a:r>
              <a:rPr lang="en-US" sz="4000" b="1" dirty="0" smtClean="0"/>
              <a:t>5</a:t>
            </a:r>
            <a:r>
              <a:rPr lang="ru-RU" sz="4000" b="1" dirty="0" smtClean="0"/>
              <a:t>. В периодической таблице элементы расположены в порядке возрастания их атомного номера, который соответствует: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643314"/>
            <a:ext cx="8229600" cy="2786082"/>
          </a:xfrm>
        </p:spPr>
        <p:txBody>
          <a:bodyPr>
            <a:normAutofit/>
          </a:bodyPr>
          <a:lstStyle/>
          <a:p>
            <a:pPr marL="550926" indent="-514350">
              <a:buFont typeface="+mj-lt"/>
              <a:buAutoNum type="arabicPeriod"/>
            </a:pPr>
            <a:r>
              <a:rPr lang="ru-RU" b="1" dirty="0" smtClean="0"/>
              <a:t>общему числу протонов, нейтронов и электронов;</a:t>
            </a:r>
          </a:p>
          <a:p>
            <a:pPr marL="550926" indent="-514350">
              <a:buFont typeface="+mj-lt"/>
              <a:buAutoNum type="arabicPeriod"/>
            </a:pPr>
            <a:r>
              <a:rPr lang="ru-RU" b="1" dirty="0" smtClean="0"/>
              <a:t>числу протонов;</a:t>
            </a:r>
          </a:p>
          <a:p>
            <a:pPr marL="550926" indent="-514350">
              <a:buFont typeface="+mj-lt"/>
              <a:buAutoNum type="arabicPeriod"/>
            </a:pPr>
            <a:r>
              <a:rPr lang="ru-RU" b="1" dirty="0" smtClean="0"/>
              <a:t>числу протонов и нейтронов;</a:t>
            </a:r>
          </a:p>
          <a:p>
            <a:pPr marL="550926" indent="-514350">
              <a:buFont typeface="+mj-lt"/>
              <a:buAutoNum type="arabicPeriod"/>
            </a:pPr>
            <a:r>
              <a:rPr lang="ru-RU" b="1" dirty="0" smtClean="0"/>
              <a:t>числу нейтронов.</a:t>
            </a:r>
            <a:endParaRPr lang="ru-RU" b="1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37</TotalTime>
  <Words>148</Words>
  <Application>Microsoft Office PowerPoint</Application>
  <PresentationFormat>Экран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Техническая</vt:lpstr>
      <vt:lpstr>Тестовые задания к теме  «Атомы химических элементов» </vt:lpstr>
      <vt:lpstr>1. Модель какого атома представлена на схеме  Э)2)8)1  ?</vt:lpstr>
      <vt:lpstr>2. Какие из представленных ниже утверждений относятся к протону?</vt:lpstr>
      <vt:lpstr>3. В ядре атома кислорода 8 протонов. Сколько электронов в атоме кислорода?</vt:lpstr>
      <vt:lpstr>4. В какой из строк элементы имеют одинаковое число валентных электронов?</vt:lpstr>
      <vt:lpstr>5. В периодической таблице элементы расположены в порядке возрастания их атомного номера, который соответствует: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Тестовые задания к теме  «Атомы химических элементов» </dc:title>
  <dc:creator>TTTTT</dc:creator>
  <cp:lastModifiedBy>TTTTT</cp:lastModifiedBy>
  <cp:revision>4</cp:revision>
  <dcterms:created xsi:type="dcterms:W3CDTF">2008-10-28T16:59:20Z</dcterms:created>
  <dcterms:modified xsi:type="dcterms:W3CDTF">2008-10-28T17:36:23Z</dcterms:modified>
</cp:coreProperties>
</file>