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61" r:id="rId4"/>
    <p:sldId id="278" r:id="rId5"/>
    <p:sldId id="275" r:id="rId6"/>
    <p:sldId id="277" r:id="rId7"/>
    <p:sldId id="270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CC"/>
    <a:srgbClr val="1608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E3596-7023-40F3-95FA-EA5C01FB3272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307E-759D-4A97-9023-97B54AF4F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A70D-8B0C-43EA-BFFD-73D0C871D429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7375-5669-45AB-9FA6-97818ACE1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96F2-A574-4ED0-AC6E-B0937D3CCC14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7B0C-7259-4151-81DF-1519446E6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F5A5-45CC-47EB-AA5A-73A912C1DCB8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39FB-31F2-4CF0-AE1F-C9F3BE4AA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C46D4-8572-46A4-8CE1-DFB2ED1B9088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80D2-1E27-4691-9257-6B85E024F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5CD3-B754-46BF-91A8-011E049CB004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0C1C-2D52-4081-9E89-4342B409E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8DE0E-FE8E-44BF-B0FB-7816ECE110E4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1442-A70C-4BBF-A16A-FFD1F35A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5DF8-2334-4C27-B4A8-E42A5A5A917B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22389-EEF6-4348-8E2F-F6B35BAF6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78713-446C-47F8-A963-248B73D3DD6C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722A-7E0C-462C-9835-E1D7B177F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5472-2A16-453F-9237-6FE272BF622D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FA2EB-3324-48CA-8E9D-DBD6974C2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E44BD-0C14-4421-B284-8500D80FE13F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019E-EE96-46AC-8FFB-3E22D50D0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550-78D4-4D4B-9A12-B924155F495A}" type="datetimeFigureOut">
              <a:rPr lang="ru-RU"/>
              <a:pPr>
                <a:defRPr/>
              </a:pPr>
              <a:t>30.07.2009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543DA-89ED-49BF-9A8D-E2B654F2A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H:\&#1046;&#1080;&#1079;&#1085;&#1100;%20&#1080;&#1083;&#1080;\16.SPACE%20-%20SECRET%20DREAMS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– самоотравление табачным дымом. Затяжка табачным дымом – отравление. Пачка сигарет – спящая нейтронная бомба, пачка отравляющих снарядов. Шутка? Преувеличение? Увы! К сожалению, это так. Впрочем, судите об этом сами.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12"/>
          </a:xfrm>
        </p:spPr>
        <p:txBody>
          <a:bodyPr/>
          <a:lstStyle/>
          <a:p>
            <a:r>
              <a:rPr lang="ru-RU" sz="5400" smtClean="0">
                <a:solidFill>
                  <a:srgbClr val="FF0000"/>
                </a:solidFill>
                <a:latin typeface="Candara" pitchFamily="34" charset="0"/>
              </a:rPr>
              <a:t>Особо впечатлительным смотреть не рекомендуется</a:t>
            </a:r>
          </a:p>
        </p:txBody>
      </p:sp>
      <p:pic>
        <p:nvPicPr>
          <p:cNvPr id="5" name="16.SPACE - SECRET DREAM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>
            <a:grayscl/>
            <a:biLevel thresh="50000"/>
          </a:blip>
          <a:srcRect/>
          <a:stretch>
            <a:fillRect/>
          </a:stretch>
        </p:blipFill>
        <p:spPr bwMode="auto">
          <a:xfrm>
            <a:off x="35718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FF0000"/>
                </a:solidFill>
              </a:rPr>
              <a:t>«Эволюция» курильщика</a:t>
            </a:r>
          </a:p>
        </p:txBody>
      </p:sp>
      <p:pic>
        <p:nvPicPr>
          <p:cNvPr id="3" name="Рисунок 2" descr="2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706563"/>
            <a:ext cx="8655050" cy="43338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3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ение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-6350"/>
            <a:ext cx="5016500" cy="6870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350"/>
            <a:ext cx="9144000" cy="6870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4800" smtClean="0">
                <a:solidFill>
                  <a:srgbClr val="FF0000"/>
                </a:solidFill>
              </a:rPr>
              <a:t>Легкие курильщика</a:t>
            </a:r>
          </a:p>
        </p:txBody>
      </p:sp>
      <p:pic>
        <p:nvPicPr>
          <p:cNvPr id="3" name="Рисунок 2" descr="рпл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1090613"/>
            <a:ext cx="8272463" cy="55594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475" y="-6350"/>
            <a:ext cx="7156450" cy="66563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608D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ывп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01763"/>
            <a:ext cx="7083425" cy="53228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Пусть вершиной счастья будет не очередная выкуренная сигарета…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7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9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7|12.2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9|10.6|1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45</Words>
  <PresentationFormat>Экран (4:3)</PresentationFormat>
  <Paragraphs>5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Candara</vt:lpstr>
      <vt:lpstr>Тема Office</vt:lpstr>
      <vt:lpstr>Курение – самоотравление табачным дымом. Затяжка табачным дымом – отравление. Пачка сигарет – спящая нейтронная бомба, пачка отравляющих снарядов. Шутка? Преувеличение? Увы! К сожалению, это так. Впрочем, судите об этом сами.</vt:lpstr>
      <vt:lpstr>Особо впечатлительным смотреть не рекомендуется</vt:lpstr>
      <vt:lpstr>«Эволюция» курильщика</vt:lpstr>
      <vt:lpstr>Слайд 4</vt:lpstr>
      <vt:lpstr>Слайд 5</vt:lpstr>
      <vt:lpstr>Легкие курильщика</vt:lpstr>
      <vt:lpstr>Слайд 7</vt:lpstr>
      <vt:lpstr>Пусть вершиной счастья будет не очередная выкуренная сигарета…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Особо впечатли</dc:title>
  <cp:lastModifiedBy>Елена</cp:lastModifiedBy>
  <cp:revision>36</cp:revision>
  <dcterms:modified xsi:type="dcterms:W3CDTF">2009-07-30T09:18:10Z</dcterms:modified>
</cp:coreProperties>
</file>