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61" r:id="rId4"/>
    <p:sldId id="263" r:id="rId5"/>
    <p:sldId id="256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415449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5400" dirty="0" smtClean="0"/>
              <a:t>Проверим домашнее задание: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Решим задачи</a:t>
            </a:r>
          </a:p>
        </p:txBody>
      </p:sp>
      <p:pic>
        <p:nvPicPr>
          <p:cNvPr id="10247" name="Picture 4" descr="j02949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50975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WordArt 5"/>
          <p:cNvSpPr>
            <a:spLocks noChangeArrowheads="1" noChangeShapeType="1" noTextEdit="1"/>
          </p:cNvSpPr>
          <p:nvPr/>
        </p:nvSpPr>
        <p:spPr bwMode="auto">
          <a:xfrm>
            <a:off x="7145338" y="742950"/>
            <a:ext cx="1866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35921" dir="2700000" algn="ctr" rotWithShape="0">
                    <a:srgbClr val="336600"/>
                  </a:outerShdw>
                </a:effectLst>
                <a:latin typeface="Arial"/>
                <a:cs typeface="Arial"/>
              </a:rPr>
              <a:t>№ 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35921" dir="2700000" algn="ctr" rotWithShape="0">
                    <a:srgbClr val="336600"/>
                  </a:outerShdw>
                </a:effectLst>
                <a:latin typeface="Arial"/>
                <a:cs typeface="Arial"/>
              </a:rPr>
              <a:t>84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FF33"/>
              </a:solidFill>
              <a:effectLst>
                <a:outerShdw dist="35921" dir="2700000" algn="ctr" rotWithShape="0">
                  <a:srgbClr val="3366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49" name="AutoShape 8"/>
          <p:cNvSpPr>
            <a:spLocks noChangeArrowheads="1"/>
          </p:cNvSpPr>
          <p:nvPr/>
        </p:nvSpPr>
        <p:spPr bwMode="auto">
          <a:xfrm>
            <a:off x="214282" y="2071678"/>
            <a:ext cx="5346700" cy="3789362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>
            <a:off x="1142976" y="2071678"/>
            <a:ext cx="0" cy="28241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 flipH="1">
            <a:off x="214282" y="4929198"/>
            <a:ext cx="928694" cy="9271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42844" y="592933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4429132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0" y="5786454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1071538" y="1571612"/>
            <a:ext cx="562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2400" dirty="0" smtClean="0"/>
              <a:t>1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643438" y="271462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r>
              <a:rPr lang="en-US" sz="2400" dirty="0" smtClean="0"/>
              <a:t>1</a:t>
            </a:r>
            <a:endParaRPr lang="ru-RU" sz="320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214414" y="4929198"/>
            <a:ext cx="4357718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72132" y="4643446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0" y="2285992"/>
            <a:ext cx="577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r>
              <a:rPr lang="en-US" sz="2400" dirty="0" smtClean="0"/>
              <a:t>1</a:t>
            </a:r>
            <a:endParaRPr lang="ru-RU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5643570" y="1714488"/>
            <a:ext cx="562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2400" dirty="0" smtClean="0"/>
              <a:t>1</a:t>
            </a:r>
            <a:endParaRPr lang="ru-RU" sz="3200" dirty="0"/>
          </a:p>
        </p:txBody>
      </p:sp>
      <p:sp>
        <p:nvSpPr>
          <p:cNvPr id="28" name="Овал 27"/>
          <p:cNvSpPr/>
          <p:nvPr/>
        </p:nvSpPr>
        <p:spPr>
          <a:xfrm>
            <a:off x="5072066" y="528638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>
            <a:endCxn id="28" idx="1"/>
          </p:cNvCxnSpPr>
          <p:nvPr/>
        </p:nvCxnSpPr>
        <p:spPr>
          <a:xfrm rot="16200000" flipH="1">
            <a:off x="3714743" y="3929065"/>
            <a:ext cx="2306942" cy="4495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43504" y="5143512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>
            <a:endCxn id="27" idx="1"/>
          </p:cNvCxnSpPr>
          <p:nvPr/>
        </p:nvCxnSpPr>
        <p:spPr>
          <a:xfrm>
            <a:off x="1142976" y="2071678"/>
            <a:ext cx="3500462" cy="9353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714744" y="4929198"/>
            <a:ext cx="1428760" cy="36382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1000100" y="2214554"/>
            <a:ext cx="2857520" cy="257176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357554" y="4857760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53" name="Овал 52"/>
          <p:cNvSpPr/>
          <p:nvPr/>
        </p:nvSpPr>
        <p:spPr>
          <a:xfrm>
            <a:off x="4572000" y="300037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1071538" y="2000240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Решим задачи</a:t>
            </a:r>
          </a:p>
        </p:txBody>
      </p:sp>
      <p:pic>
        <p:nvPicPr>
          <p:cNvPr id="10247" name="Picture 4" descr="j02949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50975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WordArt 5"/>
          <p:cNvSpPr>
            <a:spLocks noChangeArrowheads="1" noChangeShapeType="1" noTextEdit="1"/>
          </p:cNvSpPr>
          <p:nvPr/>
        </p:nvSpPr>
        <p:spPr bwMode="auto">
          <a:xfrm>
            <a:off x="7145338" y="742950"/>
            <a:ext cx="1866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35921" dir="2700000" algn="ctr" rotWithShape="0">
                    <a:srgbClr val="336600"/>
                  </a:outerShdw>
                </a:effectLst>
                <a:latin typeface="Arial"/>
                <a:cs typeface="Arial"/>
              </a:rPr>
              <a:t>№ 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35921" dir="2700000" algn="ctr" rotWithShape="0">
                    <a:srgbClr val="336600"/>
                  </a:outerShdw>
                </a:effectLst>
                <a:latin typeface="Arial"/>
                <a:cs typeface="Arial"/>
              </a:rPr>
              <a:t>85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FF33"/>
              </a:solidFill>
              <a:effectLst>
                <a:outerShdw dist="35921" dir="2700000" algn="ctr" rotWithShape="0">
                  <a:srgbClr val="3366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49" name="AutoShape 8"/>
          <p:cNvSpPr>
            <a:spLocks noChangeArrowheads="1"/>
          </p:cNvSpPr>
          <p:nvPr/>
        </p:nvSpPr>
        <p:spPr bwMode="auto">
          <a:xfrm>
            <a:off x="214282" y="2071678"/>
            <a:ext cx="5346700" cy="3789362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>
            <a:off x="1142976" y="2071678"/>
            <a:ext cx="0" cy="28241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 flipH="1">
            <a:off x="214282" y="4929198"/>
            <a:ext cx="928694" cy="9271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42844" y="592933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4429132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0" y="5786454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1071538" y="1571612"/>
            <a:ext cx="562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2400" dirty="0" smtClean="0"/>
              <a:t>1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643438" y="271462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r>
              <a:rPr lang="en-US" sz="2400" dirty="0" smtClean="0"/>
              <a:t>1</a:t>
            </a:r>
            <a:endParaRPr lang="ru-RU" sz="320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214414" y="4929198"/>
            <a:ext cx="4357718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72132" y="4643446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0" y="2285992"/>
            <a:ext cx="577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r>
              <a:rPr lang="en-US" sz="2400" dirty="0" smtClean="0"/>
              <a:t>1</a:t>
            </a:r>
            <a:endParaRPr lang="ru-RU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5643570" y="1714488"/>
            <a:ext cx="562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2400" dirty="0" smtClean="0"/>
              <a:t>1</a:t>
            </a:r>
            <a:endParaRPr lang="ru-RU" sz="3200" dirty="0"/>
          </a:p>
        </p:txBody>
      </p:sp>
      <p:sp>
        <p:nvSpPr>
          <p:cNvPr id="17" name="Овал 16"/>
          <p:cNvSpPr/>
          <p:nvPr/>
        </p:nvSpPr>
        <p:spPr>
          <a:xfrm>
            <a:off x="142844" y="4286256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14282" y="3571876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19" name="Овал 18"/>
          <p:cNvSpPr/>
          <p:nvPr/>
        </p:nvSpPr>
        <p:spPr>
          <a:xfrm>
            <a:off x="5500694" y="350043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643570" y="3214686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</a:t>
            </a:r>
            <a:endParaRPr lang="ru-RU" sz="3200" dirty="0"/>
          </a:p>
        </p:txBody>
      </p:sp>
      <p:sp>
        <p:nvSpPr>
          <p:cNvPr id="24" name="Овал 23"/>
          <p:cNvSpPr/>
          <p:nvPr/>
        </p:nvSpPr>
        <p:spPr>
          <a:xfrm>
            <a:off x="1071538" y="4857760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0800000" flipH="1">
            <a:off x="1071538" y="3571876"/>
            <a:ext cx="4551108" cy="140783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7" idx="6"/>
            <a:endCxn id="24" idx="0"/>
          </p:cNvCxnSpPr>
          <p:nvPr/>
        </p:nvCxnSpPr>
        <p:spPr>
          <a:xfrm>
            <a:off x="285720" y="4357694"/>
            <a:ext cx="857256" cy="50006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27" idx="1"/>
          </p:cNvCxnSpPr>
          <p:nvPr/>
        </p:nvCxnSpPr>
        <p:spPr>
          <a:xfrm flipV="1">
            <a:off x="214282" y="3007008"/>
            <a:ext cx="4429156" cy="1329762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7" idx="1"/>
          </p:cNvCxnSpPr>
          <p:nvPr/>
        </p:nvCxnSpPr>
        <p:spPr>
          <a:xfrm rot="10800000" flipH="1" flipV="1">
            <a:off x="4643438" y="3007008"/>
            <a:ext cx="857256" cy="56486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429256" y="2857496"/>
            <a:ext cx="285752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429256" y="4143380"/>
            <a:ext cx="285752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42844" y="3643314"/>
            <a:ext cx="285752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0" y="4857760"/>
            <a:ext cx="285752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ln>
            <a:noFill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828800" y="4267200"/>
            <a:ext cx="1828800" cy="1143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3657600" y="4038600"/>
            <a:ext cx="320040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1828800" y="4038600"/>
            <a:ext cx="5029200" cy="2286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40386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1828800" y="1752600"/>
            <a:ext cx="2286000" cy="2514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3657600" y="1828800"/>
            <a:ext cx="381000" cy="3581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4038600" y="1752600"/>
            <a:ext cx="2743200" cy="2286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508125" y="4078288"/>
            <a:ext cx="3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581400" y="5410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  <a:endParaRPr lang="ru-RU" sz="2400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934200" y="3886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  <a:endParaRPr lang="ru-RU" sz="240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114800" y="1371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D</a:t>
            </a:r>
            <a:endParaRPr lang="ru-RU" sz="2400" dirty="0"/>
          </a:p>
        </p:txBody>
      </p:sp>
      <p:sp>
        <p:nvSpPr>
          <p:cNvPr id="15" name="Овал 14"/>
          <p:cNvSpPr/>
          <p:nvPr/>
        </p:nvSpPr>
        <p:spPr>
          <a:xfrm>
            <a:off x="2928926" y="492919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WordArt 5"/>
          <p:cNvSpPr>
            <a:spLocks noChangeArrowheads="1" noChangeShapeType="1" noTextEdit="1"/>
          </p:cNvSpPr>
          <p:nvPr/>
        </p:nvSpPr>
        <p:spPr bwMode="auto">
          <a:xfrm>
            <a:off x="7000892" y="357166"/>
            <a:ext cx="1866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35921" dir="2700000" algn="ctr" rotWithShape="0">
                    <a:srgbClr val="336600"/>
                  </a:outerShdw>
                </a:effectLst>
                <a:latin typeface="Arial"/>
                <a:cs typeface="Arial"/>
              </a:rPr>
              <a:t>№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35921" dir="2700000" algn="ctr" rotWithShape="0">
                    <a:srgbClr val="336600"/>
                  </a:outerShdw>
                </a:effectLst>
                <a:latin typeface="Arial"/>
                <a:cs typeface="Arial"/>
              </a:rPr>
              <a:t>107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FF33"/>
              </a:solidFill>
              <a:effectLst>
                <a:outerShdw dist="35921" dir="2700000" algn="ctr" rotWithShape="0">
                  <a:srgbClr val="33660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1" name="Picture 4" descr="j02949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50975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2500298" y="5000636"/>
            <a:ext cx="4475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M</a:t>
            </a:r>
            <a:endParaRPr lang="ru-RU" sz="2400" dirty="0"/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 flipV="1">
            <a:off x="3000364" y="4143380"/>
            <a:ext cx="2071702" cy="871534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5072066" y="3643314"/>
            <a:ext cx="325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endParaRPr lang="ru-RU" sz="2400" dirty="0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3000364" y="2643182"/>
            <a:ext cx="285752" cy="236695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3071802" y="2285992"/>
            <a:ext cx="377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H</a:t>
            </a:r>
            <a:endParaRPr lang="ru-RU" sz="2400" dirty="0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>
            <a:off x="3286116" y="2643182"/>
            <a:ext cx="1785950" cy="1500198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26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672414" cy="344171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Решение задач на сечение.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6572272"/>
            <a:ext cx="6400800" cy="209536"/>
          </a:xfrm>
        </p:spPr>
        <p:txBody>
          <a:bodyPr>
            <a:noAutofit/>
          </a:bodyPr>
          <a:lstStyle/>
          <a:p>
            <a:pPr algn="r"/>
            <a:r>
              <a:rPr lang="ru-RU" sz="1100" dirty="0" smtClean="0"/>
              <a:t>© </a:t>
            </a:r>
            <a:r>
              <a:rPr lang="ru-RU" sz="1100" dirty="0" err="1" smtClean="0"/>
              <a:t>Еделева</a:t>
            </a:r>
            <a:r>
              <a:rPr lang="ru-RU" sz="1100" dirty="0" smtClean="0"/>
              <a:t> Л.Н., 23.11.08г.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7" name="Freeform 25" descr="Зигзаг"/>
          <p:cNvSpPr>
            <a:spLocks/>
          </p:cNvSpPr>
          <p:nvPr/>
        </p:nvSpPr>
        <p:spPr bwMode="auto">
          <a:xfrm>
            <a:off x="3925888" y="2259013"/>
            <a:ext cx="3184525" cy="3776662"/>
          </a:xfrm>
          <a:custGeom>
            <a:avLst/>
            <a:gdLst>
              <a:gd name="T0" fmla="*/ 0 w 2006"/>
              <a:gd name="T1" fmla="*/ 2379 h 2379"/>
              <a:gd name="T2" fmla="*/ 0 w 2006"/>
              <a:gd name="T3" fmla="*/ 576 h 2379"/>
              <a:gd name="T4" fmla="*/ 2006 w 2006"/>
              <a:gd name="T5" fmla="*/ 0 h 2379"/>
              <a:gd name="T6" fmla="*/ 1986 w 2006"/>
              <a:gd name="T7" fmla="*/ 1782 h 2379"/>
              <a:gd name="T8" fmla="*/ 0 w 2006"/>
              <a:gd name="T9" fmla="*/ 2379 h 23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6"/>
              <a:gd name="T16" fmla="*/ 0 h 2379"/>
              <a:gd name="T17" fmla="*/ 2006 w 2006"/>
              <a:gd name="T18" fmla="*/ 2379 h 23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6" h="2379">
                <a:moveTo>
                  <a:pt x="0" y="2379"/>
                </a:moveTo>
                <a:lnTo>
                  <a:pt x="0" y="576"/>
                </a:lnTo>
                <a:lnTo>
                  <a:pt x="2006" y="0"/>
                </a:lnTo>
                <a:lnTo>
                  <a:pt x="1986" y="1782"/>
                </a:lnTo>
                <a:lnTo>
                  <a:pt x="0" y="2379"/>
                </a:lnTo>
                <a:close/>
              </a:path>
            </a:pathLst>
          </a:custGeom>
          <a:pattFill prst="zigZag">
            <a:fgClr>
              <a:srgbClr val="0000FF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3" name="AutoShape 7"/>
          <p:cNvSpPr>
            <a:spLocks noChangeAspect="1" noChangeArrowheads="1"/>
          </p:cNvSpPr>
          <p:nvPr/>
        </p:nvSpPr>
        <p:spPr bwMode="auto">
          <a:xfrm>
            <a:off x="1425575" y="1919288"/>
            <a:ext cx="5940425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2720975" y="2247900"/>
            <a:ext cx="4398963" cy="2851150"/>
          </a:xfrm>
          <a:custGeom>
            <a:avLst/>
            <a:gdLst>
              <a:gd name="T0" fmla="*/ 0 w 2771"/>
              <a:gd name="T1" fmla="*/ 1789 h 1796"/>
              <a:gd name="T2" fmla="*/ 0 w 2771"/>
              <a:gd name="T3" fmla="*/ 0 h 1796"/>
              <a:gd name="T4" fmla="*/ 2771 w 2771"/>
              <a:gd name="T5" fmla="*/ 0 h 1796"/>
              <a:gd name="T6" fmla="*/ 2771 w 2771"/>
              <a:gd name="T7" fmla="*/ 1796 h 1796"/>
              <a:gd name="T8" fmla="*/ 0 w 2771"/>
              <a:gd name="T9" fmla="*/ 1789 h 17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71"/>
              <a:gd name="T16" fmla="*/ 0 h 1796"/>
              <a:gd name="T17" fmla="*/ 2771 w 2771"/>
              <a:gd name="T18" fmla="*/ 1796 h 17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71" h="1796">
                <a:moveTo>
                  <a:pt x="0" y="1789"/>
                </a:moveTo>
                <a:lnTo>
                  <a:pt x="0" y="0"/>
                </a:lnTo>
                <a:lnTo>
                  <a:pt x="2771" y="0"/>
                </a:lnTo>
                <a:lnTo>
                  <a:pt x="2771" y="1796"/>
                </a:lnTo>
                <a:lnTo>
                  <a:pt x="0" y="1789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Freeform 21"/>
          <p:cNvSpPr>
            <a:spLocks/>
          </p:cNvSpPr>
          <p:nvPr/>
        </p:nvSpPr>
        <p:spPr bwMode="auto">
          <a:xfrm>
            <a:off x="1774825" y="3194050"/>
            <a:ext cx="4398963" cy="2851150"/>
          </a:xfrm>
          <a:custGeom>
            <a:avLst/>
            <a:gdLst>
              <a:gd name="T0" fmla="*/ 0 w 2771"/>
              <a:gd name="T1" fmla="*/ 1789 h 1796"/>
              <a:gd name="T2" fmla="*/ 0 w 2771"/>
              <a:gd name="T3" fmla="*/ 0 h 1796"/>
              <a:gd name="T4" fmla="*/ 2771 w 2771"/>
              <a:gd name="T5" fmla="*/ 0 h 1796"/>
              <a:gd name="T6" fmla="*/ 2771 w 2771"/>
              <a:gd name="T7" fmla="*/ 1796 h 1796"/>
              <a:gd name="T8" fmla="*/ 0 w 2771"/>
              <a:gd name="T9" fmla="*/ 1789 h 17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71"/>
              <a:gd name="T16" fmla="*/ 0 h 1796"/>
              <a:gd name="T17" fmla="*/ 2771 w 2771"/>
              <a:gd name="T18" fmla="*/ 1796 h 17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71" h="1796">
                <a:moveTo>
                  <a:pt x="0" y="1789"/>
                </a:moveTo>
                <a:lnTo>
                  <a:pt x="0" y="0"/>
                </a:lnTo>
                <a:lnTo>
                  <a:pt x="2771" y="0"/>
                </a:lnTo>
                <a:lnTo>
                  <a:pt x="2771" y="1796"/>
                </a:lnTo>
                <a:lnTo>
                  <a:pt x="0" y="1789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Решим задачи</a:t>
            </a:r>
          </a:p>
        </p:txBody>
      </p:sp>
      <p:pic>
        <p:nvPicPr>
          <p:cNvPr id="10247" name="Picture 4" descr="j02949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50975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WordArt 5"/>
          <p:cNvSpPr>
            <a:spLocks noChangeArrowheads="1" noChangeShapeType="1" noTextEdit="1"/>
          </p:cNvSpPr>
          <p:nvPr/>
        </p:nvSpPr>
        <p:spPr bwMode="auto">
          <a:xfrm>
            <a:off x="7145338" y="742950"/>
            <a:ext cx="1866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35921" dir="2700000" algn="ctr" rotWithShape="0">
                    <a:srgbClr val="336600"/>
                  </a:outerShdw>
                </a:effectLst>
                <a:latin typeface="Arial"/>
                <a:cs typeface="Arial"/>
              </a:rPr>
              <a:t>№ 83 (a)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FF33"/>
              </a:solidFill>
              <a:effectLst>
                <a:outerShdw dist="35921" dir="2700000" algn="ctr" rotWithShape="0">
                  <a:srgbClr val="3366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49" name="AutoShape 8"/>
          <p:cNvSpPr>
            <a:spLocks noChangeArrowheads="1"/>
          </p:cNvSpPr>
          <p:nvPr/>
        </p:nvSpPr>
        <p:spPr bwMode="auto">
          <a:xfrm>
            <a:off x="1758950" y="2252663"/>
            <a:ext cx="5346700" cy="3789362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>
            <a:off x="2725738" y="2252663"/>
            <a:ext cx="0" cy="28241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 flipH="1">
            <a:off x="2709863" y="5097463"/>
            <a:ext cx="43815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 flipH="1">
            <a:off x="1744663" y="5116513"/>
            <a:ext cx="965200" cy="9271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Line 15"/>
          <p:cNvSpPr>
            <a:spLocks noChangeShapeType="1"/>
          </p:cNvSpPr>
          <p:nvPr/>
        </p:nvSpPr>
        <p:spPr bwMode="auto">
          <a:xfrm>
            <a:off x="1743075" y="3205163"/>
            <a:ext cx="4410075" cy="2830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 flipH="1">
            <a:off x="1731963" y="3195638"/>
            <a:ext cx="4410075" cy="284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5" name="Oval 17"/>
          <p:cNvSpPr>
            <a:spLocks noChangeArrowheads="1"/>
          </p:cNvSpPr>
          <p:nvPr/>
        </p:nvSpPr>
        <p:spPr bwMode="auto">
          <a:xfrm>
            <a:off x="3860800" y="4549775"/>
            <a:ext cx="114300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6" name="Line 18"/>
          <p:cNvSpPr>
            <a:spLocks noChangeShapeType="1"/>
          </p:cNvSpPr>
          <p:nvPr/>
        </p:nvSpPr>
        <p:spPr bwMode="auto">
          <a:xfrm>
            <a:off x="7099300" y="2238375"/>
            <a:ext cx="0" cy="28384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3917950" y="3195638"/>
            <a:ext cx="0" cy="28717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V="1">
            <a:off x="3905250" y="2247900"/>
            <a:ext cx="3238500" cy="9667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V="1">
            <a:off x="3884613" y="5076825"/>
            <a:ext cx="3238500" cy="966788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285852" y="5786454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5984" y="4572008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7143768" y="4786322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072198" y="5929330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1285852" y="2928934"/>
            <a:ext cx="577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r>
              <a:rPr lang="en-US" sz="2400" dirty="0" smtClean="0"/>
              <a:t>1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2357422" y="1643050"/>
            <a:ext cx="562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2400" dirty="0" smtClean="0"/>
              <a:t>1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7072330" y="1714488"/>
            <a:ext cx="562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2400" dirty="0" smtClean="0"/>
              <a:t>1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6143636" y="2928934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r>
              <a:rPr lang="en-US" sz="2400" dirty="0" smtClean="0"/>
              <a:t>1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7" grpId="0" animBg="1"/>
      <p:bldP spid="13332" grpId="0" animBg="1"/>
      <p:bldP spid="13332" grpId="1" animBg="1"/>
      <p:bldP spid="13333" grpId="0" animBg="1"/>
      <p:bldP spid="13333" grpId="1" animBg="1"/>
      <p:bldP spid="13334" grpId="0" animBg="1"/>
      <p:bldP spid="13335" grpId="0" animBg="1"/>
      <p:bldP spid="133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Решим задачи</a:t>
            </a:r>
          </a:p>
        </p:txBody>
      </p:sp>
      <p:pic>
        <p:nvPicPr>
          <p:cNvPr id="10247" name="Picture 4" descr="j02949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50975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WordArt 5"/>
          <p:cNvSpPr>
            <a:spLocks noChangeArrowheads="1" noChangeShapeType="1" noTextEdit="1"/>
          </p:cNvSpPr>
          <p:nvPr/>
        </p:nvSpPr>
        <p:spPr bwMode="auto">
          <a:xfrm>
            <a:off x="7145338" y="742950"/>
            <a:ext cx="1866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35921" dir="2700000" algn="ctr" rotWithShape="0">
                    <a:srgbClr val="336600"/>
                  </a:outerShdw>
                </a:effectLst>
                <a:latin typeface="Arial"/>
                <a:cs typeface="Arial"/>
              </a:rPr>
              <a:t>№ 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35921" dir="2700000" algn="ctr" rotWithShape="0">
                    <a:srgbClr val="336600"/>
                  </a:outerShdw>
                </a:effectLst>
                <a:latin typeface="Arial"/>
                <a:cs typeface="Arial"/>
              </a:rPr>
              <a:t>115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FF33"/>
              </a:solidFill>
              <a:effectLst>
                <a:outerShdw dist="35921" dir="2700000" algn="ctr" rotWithShape="0">
                  <a:srgbClr val="3366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49" name="AutoShape 8"/>
          <p:cNvSpPr>
            <a:spLocks noChangeArrowheads="1"/>
          </p:cNvSpPr>
          <p:nvPr/>
        </p:nvSpPr>
        <p:spPr bwMode="auto">
          <a:xfrm>
            <a:off x="214282" y="2071678"/>
            <a:ext cx="5346700" cy="3789362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>
            <a:off x="1142976" y="2071678"/>
            <a:ext cx="0" cy="28241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 flipH="1">
            <a:off x="214282" y="4929198"/>
            <a:ext cx="928694" cy="9271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715008" y="4572008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4429132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285720" y="4857760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0" y="5786454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1071538" y="1571612"/>
            <a:ext cx="562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2400" dirty="0" smtClean="0"/>
              <a:t>1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643438" y="271462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r>
              <a:rPr lang="en-US" sz="2400" dirty="0" smtClean="0"/>
              <a:t>1</a:t>
            </a:r>
            <a:endParaRPr lang="ru-RU" sz="320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214414" y="4929198"/>
            <a:ext cx="4357718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642910" y="528638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142976" y="4929198"/>
            <a:ext cx="3500462" cy="92869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0252" idx="0"/>
          </p:cNvCxnSpPr>
          <p:nvPr/>
        </p:nvCxnSpPr>
        <p:spPr>
          <a:xfrm rot="5400000" flipH="1">
            <a:off x="-285784" y="3500438"/>
            <a:ext cx="1928826" cy="92869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5857892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5500694" y="1714488"/>
            <a:ext cx="577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r>
              <a:rPr lang="en-US" sz="2400" dirty="0" smtClean="0"/>
              <a:t>1</a:t>
            </a:r>
            <a:endParaRPr lang="ru-RU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-142908" y="2357430"/>
            <a:ext cx="562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2400" dirty="0" smtClean="0"/>
              <a:t>1</a:t>
            </a:r>
            <a:endParaRPr lang="ru-RU" sz="3200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14282" y="3000372"/>
            <a:ext cx="4429156" cy="2857520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10249" idx="3"/>
          </p:cNvCxnSpPr>
          <p:nvPr/>
        </p:nvCxnSpPr>
        <p:spPr>
          <a:xfrm>
            <a:off x="714348" y="5357826"/>
            <a:ext cx="1699614" cy="50321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10249" idx="2"/>
          </p:cNvCxnSpPr>
          <p:nvPr/>
        </p:nvCxnSpPr>
        <p:spPr>
          <a:xfrm rot="16200000" flipV="1">
            <a:off x="5416" y="4648894"/>
            <a:ext cx="917798" cy="50006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endCxn id="10249" idx="3"/>
          </p:cNvCxnSpPr>
          <p:nvPr/>
        </p:nvCxnSpPr>
        <p:spPr>
          <a:xfrm>
            <a:off x="214282" y="4429132"/>
            <a:ext cx="2199680" cy="1431908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214546" y="592933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55" name="TextBox 54"/>
          <p:cNvSpPr txBox="1"/>
          <p:nvPr/>
        </p:nvSpPr>
        <p:spPr>
          <a:xfrm>
            <a:off x="214282" y="4000504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6143636" y="1571612"/>
            <a:ext cx="3119765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Построение: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В</a:t>
            </a:r>
            <a:r>
              <a:rPr lang="en-US" sz="3600" dirty="0" smtClean="0"/>
              <a:t>D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BC</a:t>
            </a:r>
            <a:r>
              <a:rPr lang="en-US" sz="2800" dirty="0" smtClean="0"/>
              <a:t>1</a:t>
            </a:r>
            <a:endParaRPr lang="en-US" sz="3600" dirty="0" smtClean="0"/>
          </a:p>
          <a:p>
            <a:pPr marL="342900" indent="-342900">
              <a:buAutoNum type="arabicPeriod"/>
            </a:pPr>
            <a:r>
              <a:rPr lang="en-US" sz="3600" dirty="0" smtClean="0"/>
              <a:t>DC</a:t>
            </a:r>
            <a:r>
              <a:rPr lang="en-US" sz="2800" dirty="0" smtClean="0"/>
              <a:t>1</a:t>
            </a:r>
            <a:endParaRPr lang="en-US" sz="3600" dirty="0" smtClean="0"/>
          </a:p>
          <a:p>
            <a:pPr marL="342900" indent="-342900">
              <a:buAutoNum type="arabicPeriod"/>
            </a:pPr>
            <a:r>
              <a:rPr lang="ru-RU" sz="3600" dirty="0" smtClean="0"/>
              <a:t>(</a:t>
            </a:r>
            <a:r>
              <a:rPr lang="en-US" sz="3600" dirty="0" smtClean="0"/>
              <a:t>DBC</a:t>
            </a:r>
            <a:r>
              <a:rPr lang="en-US" sz="2800" dirty="0" smtClean="0"/>
              <a:t>1</a:t>
            </a:r>
            <a:r>
              <a:rPr lang="ru-RU" sz="36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MK || DB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MF || BC</a:t>
            </a:r>
            <a:r>
              <a:rPr lang="en-US" sz="2800" dirty="0" smtClean="0"/>
              <a:t>1</a:t>
            </a:r>
            <a:endParaRPr lang="en-US" sz="3600" dirty="0" smtClean="0"/>
          </a:p>
          <a:p>
            <a:pPr marL="342900" indent="-342900">
              <a:buAutoNum type="arabicPeriod"/>
            </a:pPr>
            <a:r>
              <a:rPr lang="en-US" sz="3600" dirty="0" smtClean="0"/>
              <a:t>FK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MFK</a:t>
            </a:r>
            <a:r>
              <a:rPr lang="ru-RU" sz="3600" dirty="0" smtClean="0"/>
              <a:t>-сечение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104</Words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Проверим домашнее задание:</vt:lpstr>
      <vt:lpstr>Решим задачи</vt:lpstr>
      <vt:lpstr>Решим задачи</vt:lpstr>
      <vt:lpstr>Слайд 4</vt:lpstr>
      <vt:lpstr>Решение задач на сечение.</vt:lpstr>
      <vt:lpstr>Решим задачи</vt:lpstr>
      <vt:lpstr>Решим задачи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на сечение.</dc:title>
  <cp:lastModifiedBy>Lada</cp:lastModifiedBy>
  <cp:revision>5</cp:revision>
  <dcterms:modified xsi:type="dcterms:W3CDTF">2008-11-23T13:17:12Z</dcterms:modified>
</cp:coreProperties>
</file>