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73" r:id="rId3"/>
    <p:sldId id="257" r:id="rId4"/>
    <p:sldId id="258" r:id="rId5"/>
    <p:sldId id="259" r:id="rId6"/>
    <p:sldId id="261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729" autoAdjust="0"/>
  </p:normalViewPr>
  <p:slideViewPr>
    <p:cSldViewPr>
      <p:cViewPr varScale="1">
        <p:scale>
          <a:sx n="61" d="100"/>
          <a:sy n="61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4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AC133C-090E-4079-A31B-7E2829C1AE14}" type="datetimeFigureOut">
              <a:rPr lang="ru-RU"/>
              <a:pPr>
                <a:defRPr/>
              </a:pPr>
              <a:t>31.01.2009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9D10EF-F2D0-40DF-8A22-41FDDF3C8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E41B-A6E8-4353-B66F-FC36C01B678E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AFF7-4E0F-4B91-A142-71FECB176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A4F7-D5D9-4FB9-999D-6D899CC67F87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67D0-ECD7-4F71-96EF-1AE0118A9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BDE4-B04C-4B71-ACE6-514DEE216EC2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070B-D930-407D-A532-C3539F1D8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4DC3-FB5D-4EB0-9A9F-BCE4564D721F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7591-3D8D-4563-B45B-01ED04644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23A5-E114-432E-B6B4-8FE49BDDFE15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FE0F-84D8-4A11-982F-73E8A8037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802C-E011-4895-BC53-7AA4D9482C7C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B246-80C6-490C-A09E-6BDE55ECC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818C-B800-4F4B-A213-5E28FF354764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2325-C6AC-40E7-BB1A-63AA1B209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5FF6-C0ED-499B-B8B3-5015F4960558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86C4-54D5-4772-BA48-FB3AA4D77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026B-983B-499D-88D5-854FE2386F08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7B92-0114-4DCD-8359-334E81A0F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D01F-F285-4B3F-9765-5B06507613ED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7A42-9AD9-4652-B787-B7ADC83A9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0C4D-1C43-4A2A-A543-4D46FCA5D452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5BED-76F9-44CA-AB19-A6138A255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0000C-0478-45BA-AD45-C4AC63BB2EF6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FB5023-9194-444C-A2C1-C32415B8D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857250" y="0"/>
            <a:ext cx="10001250" cy="7185025"/>
          </a:xfrm>
        </p:spPr>
      </p:pic>
      <p:sp>
        <p:nvSpPr>
          <p:cNvPr id="3" name="Прямоугольник 2"/>
          <p:cNvSpPr/>
          <p:nvPr/>
        </p:nvSpPr>
        <p:spPr>
          <a:xfrm>
            <a:off x="3000364" y="4500570"/>
            <a:ext cx="285582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Animals</a:t>
            </a:r>
            <a:r>
              <a:rPr lang="en-US" sz="5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264320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Family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786058"/>
            <a:ext cx="24064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ani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93688" y="-357188"/>
            <a:ext cx="9794876" cy="7916863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416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Animals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84213" y="1916113"/>
            <a:ext cx="3600450" cy="3313112"/>
          </a:xfrm>
          <a:prstGeom prst="star24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5400" i="1" dirty="0">
                <a:solidFill>
                  <a:srgbClr val="FFFF00"/>
                </a:solidFill>
                <a:latin typeface="Comic Sans MS" pitchFamily="66" charset="0"/>
              </a:rPr>
              <a:t>Wild</a:t>
            </a:r>
            <a:endParaRPr lang="ru-RU" sz="54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000625" y="3214688"/>
            <a:ext cx="4143375" cy="3240087"/>
          </a:xfrm>
          <a:prstGeom prst="star24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4400" i="1" dirty="0">
                <a:solidFill>
                  <a:srgbClr val="FFFF00"/>
                </a:solidFill>
                <a:latin typeface="Comic Sans MS" pitchFamily="66" charset="0"/>
              </a:rPr>
              <a:t>Domestic</a:t>
            </a:r>
            <a:endParaRPr lang="ru-RU" sz="44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Wild animals</a:t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ani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285875"/>
            <a:ext cx="3494088" cy="2500313"/>
          </a:xfrm>
        </p:spPr>
      </p:pic>
      <p:pic>
        <p:nvPicPr>
          <p:cNvPr id="6" name="Рисунок 5" descr="миши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214438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льшие кисы (10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лоны9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400050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Львинная пар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714620"/>
            <a:ext cx="41798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b="1" smtClean="0">
                <a:solidFill>
                  <a:srgbClr val="FF0000"/>
                </a:solidFill>
              </a:rPr>
              <a:t>Domestic animals </a:t>
            </a:r>
            <a:endParaRPr lang="ru-RU" sz="7200" b="1" smtClean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2kitten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285860"/>
            <a:ext cx="3749675" cy="3000375"/>
          </a:xfrm>
        </p:spPr>
      </p:pic>
      <p:pic>
        <p:nvPicPr>
          <p:cNvPr id="5" name="Рисунок 4" descr="0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ur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rus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00372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n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952875"/>
            <a:ext cx="387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740277"/>
          </a:xfrm>
        </p:spPr>
        <p:txBody>
          <a:bodyPr rtlCol="0">
            <a:noAutofit/>
          </a:bodyPr>
          <a:lstStyle/>
          <a:p>
            <a:pPr lvl="7">
              <a:defRPr/>
            </a:pPr>
            <a:r>
              <a:rPr lang="en-US" b="1" dirty="0" smtClean="0"/>
              <a:t>P.R.O.    </a:t>
            </a:r>
          </a:p>
          <a:p>
            <a:pPr lvl="7">
              <a:defRPr/>
            </a:pPr>
            <a:r>
              <a:rPr lang="en-US" b="1" u="sng" dirty="0" smtClean="0"/>
              <a:t>P</a:t>
            </a:r>
            <a:r>
              <a:rPr lang="en-US" sz="2400" b="1" u="sng" dirty="0" smtClean="0">
                <a:solidFill>
                  <a:srgbClr val="C00000"/>
                </a:solidFill>
              </a:rPr>
              <a:t>A</a:t>
            </a:r>
            <a:r>
              <a:rPr lang="en-US" b="1" u="sng" dirty="0" smtClean="0"/>
              <a:t>R</a:t>
            </a:r>
            <a:r>
              <a:rPr lang="en-US" sz="2400" b="1" u="sng" dirty="0" smtClean="0">
                <a:solidFill>
                  <a:srgbClr val="C00000"/>
                </a:solidFill>
              </a:rPr>
              <a:t>R</a:t>
            </a:r>
            <a:r>
              <a:rPr lang="en-US" b="1" u="sng" dirty="0" smtClean="0"/>
              <a:t>O</a:t>
            </a:r>
            <a:r>
              <a:rPr lang="en-US" sz="2400" b="1" u="sng" dirty="0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/>
              <a:t> </a:t>
            </a:r>
            <a:r>
              <a:rPr lang="en-US" b="1" dirty="0" smtClean="0"/>
              <a:t>                            </a:t>
            </a:r>
          </a:p>
          <a:p>
            <a:pPr lvl="7">
              <a:defRPr/>
            </a:pPr>
            <a:r>
              <a:rPr lang="en-US" b="1" dirty="0" smtClean="0"/>
              <a:t>H.M.TE.	</a:t>
            </a:r>
          </a:p>
          <a:p>
            <a:pPr lvl="7">
              <a:defRPr/>
            </a:pPr>
            <a:r>
              <a:rPr lang="en-US" b="1" u="sng" dirty="0" smtClean="0"/>
              <a:t>H</a:t>
            </a:r>
            <a:r>
              <a:rPr lang="en-US" sz="2400" b="1" u="sng" dirty="0" smtClean="0">
                <a:solidFill>
                  <a:srgbClr val="C00000"/>
                </a:solidFill>
              </a:rPr>
              <a:t>A</a:t>
            </a:r>
            <a:r>
              <a:rPr lang="en-US" b="1" u="sng" dirty="0" smtClean="0"/>
              <a:t>M</a:t>
            </a:r>
            <a:r>
              <a:rPr lang="en-US" sz="2400" b="1" u="sng" dirty="0" smtClean="0">
                <a:solidFill>
                  <a:srgbClr val="C00000"/>
                </a:solidFill>
              </a:rPr>
              <a:t>S</a:t>
            </a:r>
            <a:r>
              <a:rPr lang="en-US" b="1" u="sng" dirty="0" smtClean="0"/>
              <a:t>TE</a:t>
            </a:r>
            <a:r>
              <a:rPr lang="en-US" sz="2400" b="1" u="sng" dirty="0" smtClean="0">
                <a:solidFill>
                  <a:srgbClr val="C00000"/>
                </a:solidFill>
              </a:rPr>
              <a:t>R	</a:t>
            </a:r>
            <a:r>
              <a:rPr lang="en-US" b="1" dirty="0" smtClean="0"/>
              <a:t>	   	  </a:t>
            </a:r>
          </a:p>
          <a:p>
            <a:pPr lvl="7">
              <a:defRPr/>
            </a:pPr>
            <a:r>
              <a:rPr lang="en-US" b="1" dirty="0" smtClean="0"/>
              <a:t>B.AUT.F.L</a:t>
            </a:r>
          </a:p>
          <a:p>
            <a:pPr lvl="7">
              <a:defRPr/>
            </a:pPr>
            <a:r>
              <a:rPr lang="en-US" b="1" u="sng" dirty="0" smtClean="0"/>
              <a:t>B</a:t>
            </a:r>
            <a:r>
              <a:rPr lang="en-US" sz="2400" b="1" u="sng" dirty="0" smtClean="0">
                <a:solidFill>
                  <a:srgbClr val="C00000"/>
                </a:solidFill>
              </a:rPr>
              <a:t>E</a:t>
            </a:r>
            <a:r>
              <a:rPr lang="en-US" b="1" u="sng" dirty="0" smtClean="0"/>
              <a:t>AUT</a:t>
            </a: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en-US" b="1" u="sng" dirty="0" smtClean="0"/>
              <a:t>F</a:t>
            </a:r>
            <a:r>
              <a:rPr lang="en-US" sz="2400" b="1" u="sng" dirty="0" smtClean="0">
                <a:solidFill>
                  <a:srgbClr val="C00000"/>
                </a:solidFill>
              </a:rPr>
              <a:t>U</a:t>
            </a:r>
            <a:r>
              <a:rPr lang="en-US" b="1" u="sng" dirty="0" smtClean="0"/>
              <a:t>L</a:t>
            </a:r>
            <a:r>
              <a:rPr lang="en-US" b="1" dirty="0" smtClean="0"/>
              <a:t>	              	  </a:t>
            </a:r>
          </a:p>
          <a:p>
            <a:pPr lvl="7">
              <a:defRPr/>
            </a:pPr>
            <a:r>
              <a:rPr lang="en-US" b="1" dirty="0" smtClean="0"/>
              <a:t>S.E.P	</a:t>
            </a:r>
          </a:p>
          <a:p>
            <a:pPr lvl="7">
              <a:defRPr/>
            </a:pPr>
            <a:r>
              <a:rPr lang="en-US" b="1" u="sng" dirty="0" smtClean="0"/>
              <a:t>S</a:t>
            </a:r>
            <a:r>
              <a:rPr lang="en-US" sz="2400" b="1" u="sng" dirty="0" smtClean="0">
                <a:solidFill>
                  <a:srgbClr val="C00000"/>
                </a:solidFill>
              </a:rPr>
              <a:t>H</a:t>
            </a:r>
            <a:r>
              <a:rPr lang="en-US" b="1" u="sng" dirty="0" smtClean="0"/>
              <a:t>E</a:t>
            </a:r>
            <a:r>
              <a:rPr lang="en-US" sz="2400" b="1" u="sng" dirty="0" smtClean="0">
                <a:solidFill>
                  <a:srgbClr val="C00000"/>
                </a:solidFill>
              </a:rPr>
              <a:t>E</a:t>
            </a:r>
            <a:r>
              <a:rPr lang="en-US" b="1" u="sng" dirty="0" smtClean="0"/>
              <a:t>P</a:t>
            </a:r>
            <a:r>
              <a:rPr lang="en-US" b="1" dirty="0" smtClean="0"/>
              <a:t>		   		  </a:t>
            </a:r>
          </a:p>
          <a:p>
            <a:pPr lvl="7">
              <a:defRPr/>
            </a:pPr>
            <a:r>
              <a:rPr lang="en-US" b="1" dirty="0" smtClean="0"/>
              <a:t>T.RTO.S.	</a:t>
            </a:r>
          </a:p>
          <a:p>
            <a:pPr lvl="7">
              <a:defRPr/>
            </a:pPr>
            <a:r>
              <a:rPr lang="en-US" b="1" u="sng" dirty="0" smtClean="0"/>
              <a:t>T</a:t>
            </a:r>
            <a:r>
              <a:rPr lang="en-US" sz="2400" b="1" u="sng" dirty="0" smtClean="0">
                <a:solidFill>
                  <a:srgbClr val="C00000"/>
                </a:solidFill>
              </a:rPr>
              <a:t>O</a:t>
            </a:r>
            <a:r>
              <a:rPr lang="en-US" b="1" u="sng" dirty="0" smtClean="0"/>
              <a:t>RTO</a:t>
            </a: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en-US" b="1" u="sng" dirty="0" smtClean="0"/>
              <a:t>S</a:t>
            </a:r>
            <a:r>
              <a:rPr lang="en-US" sz="2400" b="1" u="sng" dirty="0" smtClean="0">
                <a:solidFill>
                  <a:srgbClr val="C00000"/>
                </a:solidFill>
              </a:rPr>
              <a:t>E</a:t>
            </a:r>
            <a:r>
              <a:rPr lang="en-US" b="1" u="sng" dirty="0" smtClean="0"/>
              <a:t>	</a:t>
            </a:r>
            <a:r>
              <a:rPr lang="en-US" b="1" dirty="0" smtClean="0"/>
              <a:t>	    		  </a:t>
            </a:r>
          </a:p>
          <a:p>
            <a:pPr lvl="7">
              <a:defRPr/>
            </a:pPr>
            <a:r>
              <a:rPr lang="en-US" b="1" dirty="0" smtClean="0"/>
              <a:t>F.V.UR.T.	</a:t>
            </a:r>
          </a:p>
          <a:p>
            <a:pPr lvl="7">
              <a:defRPr/>
            </a:pPr>
            <a:r>
              <a:rPr lang="en-US" b="1" u="sng" dirty="0" smtClean="0"/>
              <a:t>F</a:t>
            </a:r>
            <a:r>
              <a:rPr lang="en-US" sz="2400" b="1" u="sng" dirty="0" smtClean="0">
                <a:solidFill>
                  <a:srgbClr val="C00000"/>
                </a:solidFill>
              </a:rPr>
              <a:t>A</a:t>
            </a:r>
            <a:r>
              <a:rPr lang="en-US" b="1" u="sng" dirty="0" smtClean="0"/>
              <a:t>V</a:t>
            </a:r>
            <a:r>
              <a:rPr lang="en-US" sz="2400" b="1" u="sng" dirty="0" smtClean="0">
                <a:solidFill>
                  <a:srgbClr val="C00000"/>
                </a:solidFill>
              </a:rPr>
              <a:t>O</a:t>
            </a:r>
            <a:r>
              <a:rPr lang="en-US" b="1" u="sng" dirty="0" smtClean="0"/>
              <a:t>UR</a:t>
            </a: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en-US" b="1" u="sng" dirty="0" smtClean="0"/>
              <a:t>T</a:t>
            </a:r>
            <a:r>
              <a:rPr lang="en-US" sz="2400" b="1" u="sng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/>
              <a:t>	    	   </a:t>
            </a:r>
          </a:p>
          <a:p>
            <a:pPr lvl="7">
              <a:defRPr/>
            </a:pPr>
            <a:r>
              <a:rPr lang="en-US" b="1" dirty="0" smtClean="0"/>
              <a:t>W.L.</a:t>
            </a:r>
          </a:p>
          <a:p>
            <a:pPr lvl="7">
              <a:defRPr/>
            </a:pPr>
            <a:r>
              <a:rPr lang="en-US" b="1" u="sng" dirty="0" smtClean="0"/>
              <a:t>W</a:t>
            </a: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en-US" b="1" u="sng" dirty="0" smtClean="0"/>
              <a:t>L</a:t>
            </a:r>
            <a:r>
              <a:rPr lang="en-US" sz="2400" b="1" u="sng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			    	   </a:t>
            </a:r>
          </a:p>
          <a:p>
            <a:pPr lvl="7">
              <a:defRPr/>
            </a:pPr>
            <a:r>
              <a:rPr lang="en-US" b="1" dirty="0" smtClean="0"/>
              <a:t>D.M.ST.C</a:t>
            </a:r>
          </a:p>
          <a:p>
            <a:pPr lvl="7">
              <a:defRPr/>
            </a:pPr>
            <a:r>
              <a:rPr lang="en-US" b="1" u="sng" dirty="0" smtClean="0"/>
              <a:t>D</a:t>
            </a:r>
            <a:r>
              <a:rPr lang="en-US" sz="2400" b="1" u="sng" dirty="0" smtClean="0">
                <a:solidFill>
                  <a:srgbClr val="C00000"/>
                </a:solidFill>
              </a:rPr>
              <a:t>O</a:t>
            </a:r>
            <a:r>
              <a:rPr lang="en-US" b="1" u="sng" dirty="0" smtClean="0"/>
              <a:t>M</a:t>
            </a:r>
            <a:r>
              <a:rPr lang="en-US" sz="2400" b="1" u="sng" dirty="0" smtClean="0">
                <a:solidFill>
                  <a:srgbClr val="C00000"/>
                </a:solidFill>
              </a:rPr>
              <a:t>E</a:t>
            </a:r>
            <a:r>
              <a:rPr lang="en-US" b="1" u="sng" dirty="0" smtClean="0"/>
              <a:t>ST</a:t>
            </a: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en-US" b="1" u="sng" dirty="0" smtClean="0"/>
              <a:t>C </a:t>
            </a:r>
            <a:r>
              <a:rPr lang="en-US" b="1" dirty="0" smtClean="0"/>
              <a:t>		    	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g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0"/>
            <a:ext cx="4476750" cy="3357563"/>
          </a:xfrm>
        </p:spPr>
      </p:pic>
      <p:pic>
        <p:nvPicPr>
          <p:cNvPr id="8" name="Рисунок 7" descr="rus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214688"/>
            <a:ext cx="446881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4857750"/>
            <a:ext cx="2827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are </a:t>
            </a:r>
          </a:p>
          <a:p>
            <a:r>
              <a:rPr lang="en-US" sz="3600" b="1">
                <a:latin typeface="Calibri" pitchFamily="34" charset="0"/>
              </a:rPr>
              <a:t>funn</a:t>
            </a:r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ier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than</a:t>
            </a:r>
          </a:p>
          <a:p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Слоны9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85750"/>
            <a:ext cx="3571875" cy="2857500"/>
          </a:xfrm>
        </p:spPr>
      </p:pic>
      <p:pic>
        <p:nvPicPr>
          <p:cNvPr id="12291" name="Рисунок 4" descr="0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428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 descr="02kitte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643313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4071938"/>
            <a:ext cx="2000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Have got</a:t>
            </a: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big </a:t>
            </a: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small</a:t>
            </a:r>
            <a:endParaRPr lang="ru-RU" sz="36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</TotalTime>
  <Words>20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 Wild animals </vt:lpstr>
      <vt:lpstr>Domestic animals 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know about wild and domestic animals?</dc:title>
  <dc:creator>Admin</dc:creator>
  <cp:lastModifiedBy>Admin</cp:lastModifiedBy>
  <cp:revision>49</cp:revision>
  <dcterms:created xsi:type="dcterms:W3CDTF">2008-11-19T14:04:07Z</dcterms:created>
  <dcterms:modified xsi:type="dcterms:W3CDTF">2009-01-31T11:40:25Z</dcterms:modified>
</cp:coreProperties>
</file>