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714" autoAdjust="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60B1EA-B07F-4C2B-8760-0471F1156FFA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CABC1B-5418-43E5-A415-9AA1382F6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91C0-7886-4B3A-B170-28E86AE44CCD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F0C6-19E3-46B7-9950-6DEFBC951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54E0-2DB6-408C-9957-9F1B6A227496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4D5B-2DC1-448B-8304-3F2A0183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FED9-B636-4EC6-8E3E-EC6DCCEF7633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F512-BC61-4A87-A501-8D75DC18B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F078-01D5-481E-A280-BA71DBE7C7E8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9ED3-333D-4B7E-9206-C7CAADD99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651C-B799-4A3B-BB67-0010A30A45C5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86D0-CF98-4231-97CF-C4BCB1A3A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2F33-4B29-45D5-8A89-4394E36FADCC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A936-405C-47CB-9D2F-249DA30C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857A8-B6BF-4BEB-ACF4-C85740D07B8D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53A5-1474-4229-BC45-6BBD73EA6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CDD0-046D-4FB3-A57F-BA3FEE2D49DF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698E3-87FA-480C-BB72-DE863071F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0F95-5BDC-4630-BCE1-A01F67989E9C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8F13-DCF9-4508-936B-E6F86AA7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E7EF-3C4D-410A-8053-150CCC559418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CF6E-4E9B-49FF-A866-D9A5B6FE2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3086-B986-42A2-9817-9F7423B8AC26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59985-49EE-4197-A82B-E4A93B9A4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1E027A-51A1-4091-A99E-FCE9B7382838}" type="datetimeFigureOut">
              <a:rPr lang="ru-RU"/>
              <a:pPr>
                <a:defRPr/>
              </a:pPr>
              <a:t>23.07.2009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D53220-AA51-4CC4-B1EB-7DCFD5991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Тема 1. Расчет количества теплоты, необходимого для нагревания тела:</a:t>
            </a:r>
          </a:p>
        </p:txBody>
      </p:sp>
      <p:pic>
        <p:nvPicPr>
          <p:cNvPr id="14338" name="Содержимое 5" descr="IMG_058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571625"/>
            <a:ext cx="3394075" cy="4525963"/>
          </a:xfrm>
          <a:noFill/>
        </p:spPr>
      </p:pic>
      <p:pic>
        <p:nvPicPr>
          <p:cNvPr id="14339" name="Picture 2" descr="E:\DCIM\106CANON\IMG_05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1571625"/>
            <a:ext cx="714375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Содержимое 3" descr="IMG_064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3714750"/>
            <a:ext cx="7143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 rot="-503018">
            <a:off x="3908425" y="4044950"/>
            <a:ext cx="642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FF0000"/>
                </a:solidFill>
                <a:latin typeface="Constantia" pitchFamily="18" charset="0"/>
              </a:rPr>
              <a:t>6  0</a:t>
            </a: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4714875" y="1571625"/>
            <a:ext cx="4229100" cy="3714750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Задача: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Times New Roman" pitchFamily="18" charset="0"/>
                <a:ea typeface="+mj-ea"/>
                <a:cs typeface="Times New Roman" pitchFamily="18" charset="0"/>
              </a:rPr>
              <a:t> рассчитайте количество теплоты, необходимое для нагревания кирпичной печи массой 2т от 20°С до 60°С? (</a:t>
            </a:r>
            <a:r>
              <a:rPr lang="ru-RU" sz="4400" dirty="0" err="1">
                <a:latin typeface="Times New Roman" pitchFamily="18" charset="0"/>
                <a:ea typeface="+mj-ea"/>
                <a:cs typeface="Times New Roman" pitchFamily="18" charset="0"/>
              </a:rPr>
              <a:t>с</a:t>
            </a:r>
            <a:r>
              <a:rPr lang="ru-RU" sz="1100" dirty="0" err="1">
                <a:latin typeface="Times New Roman" pitchFamily="18" charset="0"/>
                <a:ea typeface="+mj-ea"/>
                <a:cs typeface="Times New Roman" pitchFamily="18" charset="0"/>
              </a:rPr>
              <a:t>кирпича</a:t>
            </a:r>
            <a:r>
              <a:rPr lang="ru-RU" sz="11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ea typeface="+mj-ea"/>
                <a:cs typeface="Times New Roman" pitchFamily="18" charset="0"/>
              </a:rPr>
              <a:t>= 880дж/</a:t>
            </a:r>
            <a:r>
              <a:rPr lang="ru-RU" sz="3600" dirty="0" err="1">
                <a:latin typeface="Times New Roman" pitchFamily="18" charset="0"/>
                <a:ea typeface="+mj-ea"/>
                <a:cs typeface="Times New Roman" pitchFamily="18" charset="0"/>
              </a:rPr>
              <a:t>кг°С</a:t>
            </a:r>
            <a:r>
              <a:rPr lang="ru-RU" sz="4400" dirty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4786313" y="5786438"/>
            <a:ext cx="4229100" cy="7143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Ответ: 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Q</a:t>
            </a: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=7*10</a:t>
            </a:r>
            <a:r>
              <a:rPr lang="ru-RU" sz="3200" b="1" baseline="70000" dirty="0"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дж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4" descr="IMG_06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214563"/>
            <a:ext cx="150018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5" descr="IMG_06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214563"/>
            <a:ext cx="150018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6" descr="IMG_062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2214563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IMG_062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2214563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8" descr="IMG_0626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25" y="2178050"/>
            <a:ext cx="15716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Заголовок 3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76287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Тема 2. Энергия сгорания топлива:</a:t>
            </a:r>
          </a:p>
        </p:txBody>
      </p:sp>
      <p:sp>
        <p:nvSpPr>
          <p:cNvPr id="1536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25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Этапы растопки кирпичных печей: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5368" name="Рисунок 9" descr="IMG_0611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" y="5119688"/>
            <a:ext cx="928688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11" descr="IMG_0577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500" y="5180013"/>
            <a:ext cx="15716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12" descr="IMG_0620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58875" y="5143500"/>
            <a:ext cx="1619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3" descr="IMG_0602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00563" y="5143500"/>
            <a:ext cx="16827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14" descr="IMG_0603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00" y="5143500"/>
            <a:ext cx="16430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5" descr="IMG_0612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72438" y="5143500"/>
            <a:ext cx="9112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Тема 3. Удельная теплота сгорания топлива: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7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7030A0"/>
                </a:solidFill>
              </a:rPr>
              <a:t>Задача: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При сгорании сухих дров выделилось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=7*10</a:t>
            </a:r>
            <a:r>
              <a:rPr lang="ru-RU" sz="3600" b="1" baseline="50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дж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энергии. Какая масса дров сгорела (если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q=1*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aseline="50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кг)</a:t>
            </a:r>
            <a:endParaRPr lang="ru-RU" sz="360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500" y="5429250"/>
            <a:ext cx="2714625" cy="6429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Ответ: </a:t>
            </a:r>
            <a:r>
              <a:rPr lang="en-US" sz="3200" dirty="0">
                <a:latin typeface="+mn-lt"/>
              </a:rPr>
              <a:t>m</a:t>
            </a:r>
            <a:r>
              <a:rPr lang="ru-RU" sz="3200" dirty="0">
                <a:latin typeface="+mn-lt"/>
              </a:rPr>
              <a:t>=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7кг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5686425" cy="107156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Главные герои дня: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85813" y="5286375"/>
            <a:ext cx="3500437" cy="128587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err="1" smtClean="0"/>
              <a:t>Сокорутов</a:t>
            </a:r>
            <a:r>
              <a:rPr lang="ru-RU" dirty="0" smtClean="0"/>
              <a:t> Владик, 10 лет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Обладатель 13 медалей по вольной борьбе.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Призер Всероссийского турнира по вольной борьбе г.Брянск (май, 2008)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02225" y="5786438"/>
            <a:ext cx="3541713" cy="785812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err="1" smtClean="0"/>
              <a:t>Сокорутов</a:t>
            </a:r>
            <a:r>
              <a:rPr lang="ru-RU" dirty="0" smtClean="0"/>
              <a:t> Ерема, 13 лет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Обладатель 12 медалей по вольной борьбе.</a:t>
            </a:r>
          </a:p>
        </p:txBody>
      </p:sp>
      <p:pic>
        <p:nvPicPr>
          <p:cNvPr id="17412" name="Содержимое 6" descr="IMG_063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1357313"/>
            <a:ext cx="2963863" cy="3951287"/>
          </a:xfrm>
        </p:spPr>
      </p:pic>
      <p:pic>
        <p:nvPicPr>
          <p:cNvPr id="17413" name="Содержимое 7" descr="IMG_063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0" y="1357313"/>
            <a:ext cx="2963863" cy="3951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99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Тема 1. Расчет количества теплоты, необходимого для нагревания тела:</vt:lpstr>
      <vt:lpstr>Тема 2. Энергия сгорания топлива:</vt:lpstr>
      <vt:lpstr>Тема 3. Удельная теплота сгорания топлива:</vt:lpstr>
      <vt:lpstr>Главные герои дня: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Лыткин Сергей</dc:creator>
  <cp:lastModifiedBy>ольга</cp:lastModifiedBy>
  <cp:revision>11</cp:revision>
  <dcterms:created xsi:type="dcterms:W3CDTF">2008-12-10T04:52:49Z</dcterms:created>
  <dcterms:modified xsi:type="dcterms:W3CDTF">2009-07-23T16:38:57Z</dcterms:modified>
</cp:coreProperties>
</file>