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183880" cy="1051560"/>
          </a:xfrm>
        </p:spPr>
        <p:txBody>
          <a:bodyPr/>
          <a:lstStyle/>
          <a:p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571744"/>
            <a:ext cx="8183880" cy="3857652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Hello. I am Vanessa.</a:t>
            </a:r>
          </a:p>
          <a:p>
            <a:r>
              <a:rPr lang="en-US" sz="4000" b="1" dirty="0" smtClean="0"/>
              <a:t>I am 7.</a:t>
            </a:r>
          </a:p>
          <a:p>
            <a:r>
              <a:rPr lang="en-US" sz="4000" b="1" dirty="0" smtClean="0"/>
              <a:t>I can play tennis.</a:t>
            </a:r>
          </a:p>
          <a:p>
            <a:r>
              <a:rPr lang="en-US" sz="4000" b="1" dirty="0" smtClean="0"/>
              <a:t>Can you play hockey?</a:t>
            </a:r>
            <a:endParaRPr lang="ru-RU" sz="4000" b="1" dirty="0"/>
          </a:p>
        </p:txBody>
      </p:sp>
      <p:pic>
        <p:nvPicPr>
          <p:cNvPr id="4098" name="Picture 2" descr="C:\Documents and Settings\Алексей\Рабочий стол\PICTURIES\picture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642918"/>
            <a:ext cx="1785950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8183880" cy="1051560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285992"/>
            <a:ext cx="8183880" cy="3714776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Hello. I am </a:t>
            </a:r>
            <a:r>
              <a:rPr lang="en-US" sz="4000" b="1" dirty="0" smtClean="0"/>
              <a:t>..</a:t>
            </a:r>
            <a:r>
              <a:rPr lang="en-US" sz="4000" b="1" dirty="0" smtClean="0"/>
              <a:t>.</a:t>
            </a:r>
            <a:endParaRPr lang="en-US" sz="4000" b="1" dirty="0" smtClean="0"/>
          </a:p>
          <a:p>
            <a:r>
              <a:rPr lang="en-US" sz="4000" b="1" dirty="0" smtClean="0"/>
              <a:t>I am </a:t>
            </a:r>
            <a:r>
              <a:rPr lang="en-US" sz="4000" b="1" dirty="0" smtClean="0"/>
              <a:t>..</a:t>
            </a:r>
            <a:r>
              <a:rPr lang="en-US" sz="4000" b="1" dirty="0" smtClean="0"/>
              <a:t>.</a:t>
            </a:r>
            <a:endParaRPr lang="en-US" sz="4000" b="1" dirty="0" smtClean="0"/>
          </a:p>
          <a:p>
            <a:r>
              <a:rPr lang="en-US" sz="4000" b="1" dirty="0" smtClean="0"/>
              <a:t>I can </a:t>
            </a:r>
            <a:r>
              <a:rPr lang="en-US" sz="4000" b="1" dirty="0" smtClean="0"/>
              <a:t>play…</a:t>
            </a:r>
            <a:endParaRPr lang="en-US" sz="4000" b="1" dirty="0" smtClean="0"/>
          </a:p>
          <a:p>
            <a:r>
              <a:rPr lang="en-US" sz="4000" b="1" dirty="0" smtClean="0"/>
              <a:t>Can you play </a:t>
            </a:r>
            <a:r>
              <a:rPr lang="en-US" sz="4000" b="1" dirty="0" smtClean="0"/>
              <a:t>…?</a:t>
            </a:r>
            <a:endParaRPr lang="ru-RU" sz="4000" b="1" dirty="0"/>
          </a:p>
        </p:txBody>
      </p:sp>
      <p:pic>
        <p:nvPicPr>
          <p:cNvPr id="3075" name="Picture 3" descr="C:\Documents and Settings\Алексей\Рабочий стол\PICTURIES\pictu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857232"/>
            <a:ext cx="1857388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38</Words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Аспект</vt:lpstr>
      <vt:lpstr> 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cp:lastModifiedBy>Алексей</cp:lastModifiedBy>
  <cp:revision>1</cp:revision>
  <dcterms:modified xsi:type="dcterms:W3CDTF">2009-01-23T17:52:00Z</dcterms:modified>
</cp:coreProperties>
</file>