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ABC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0005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 H J K</a:t>
            </a:r>
          </a:p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 C D E G P T V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 L M N S X Z</a:t>
            </a:r>
          </a:p>
          <a:p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I Y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O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Q U W</a:t>
            </a:r>
          </a:p>
          <a:p>
            <a:r>
              <a:rPr lang="en-US" sz="3200" b="1" dirty="0" smtClean="0"/>
              <a:t>R</a:t>
            </a:r>
            <a:r>
              <a:rPr lang="ru-RU" sz="3200" b="1" dirty="0" smtClean="0"/>
              <a:t>                                      </a:t>
            </a:r>
            <a:endParaRPr lang="ru-RU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28</Words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ABC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</dc:title>
  <cp:lastModifiedBy>Алексей</cp:lastModifiedBy>
  <cp:revision>1</cp:revision>
  <dcterms:modified xsi:type="dcterms:W3CDTF">2009-01-23T17:24:20Z</dcterms:modified>
</cp:coreProperties>
</file>