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6C4F-2C5C-4C8E-BC77-6552541B8806}" type="datetimeFigureOut">
              <a:rPr lang="ru-RU" smtClean="0"/>
              <a:pPr/>
              <a:t>22.08.2009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82B6-6ED6-4BC1-ACA2-D00C210DE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Новая папка\Новая папка\Картинки\Фон\ABALONE.JPG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00042"/>
            <a:ext cx="792961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Узелковая окраска тканей (батик)</a:t>
            </a:r>
            <a:endParaRPr lang="ru-RU" sz="4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714620"/>
            <a:ext cx="30670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857364"/>
            <a:ext cx="1871704" cy="39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93102" y="1785926"/>
            <a:ext cx="20037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mllspwa2"/>
          <p:cNvPicPr>
            <a:picLocks noChangeAspect="1" noChangeArrowheads="1" noCrop="1"/>
          </p:cNvPicPr>
          <p:nvPr/>
        </p:nvPicPr>
        <p:blipFill>
          <a:blip r:embed="rId6">
            <a:lum bright="-24000"/>
          </a:blip>
          <a:srcRect/>
          <a:stretch>
            <a:fillRect/>
          </a:stretch>
        </p:blipFill>
        <p:spPr bwMode="auto">
          <a:xfrm>
            <a:off x="8965405" y="7072338"/>
            <a:ext cx="357190" cy="34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mllspwa2"/>
          <p:cNvPicPr>
            <a:picLocks noChangeAspect="1" noChangeArrowheads="1" noCrop="1"/>
          </p:cNvPicPr>
          <p:nvPr/>
        </p:nvPicPr>
        <p:blipFill>
          <a:blip r:embed="rId6">
            <a:lum bright="-24000"/>
          </a:blip>
          <a:srcRect/>
          <a:stretch>
            <a:fillRect/>
          </a:stretch>
        </p:blipFill>
        <p:spPr bwMode="auto">
          <a:xfrm flipH="1">
            <a:off x="428596" y="7143776"/>
            <a:ext cx="423867" cy="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-0.0081 C 0.00434 0.00092 0.01858 -0.00371 -0.0191 -0.00602 C -0.03646 -0.01181 -0.05434 -0.01296 -0.07222 -0.01435 C -0.07587 -0.01597 -0.07969 -0.01667 -0.08316 -0.01852 C -0.09427 -0.02477 -0.10434 -0.03634 -0.11597 -0.03935 C -0.12743 -0.04954 -0.1224 -0.04468 -0.1316 -0.05394 C -0.13264 -0.05949 -0.13368 -0.06505 -0.13472 -0.0706 C -0.13646 -0.08009 -0.13281 -0.09005 -0.1316 -0.09977 C -0.12934 -0.11829 -0.11684 -0.12755 -0.1066 -0.13727 C -0.09635 -0.14699 -0.10729 -0.14121 -0.09722 -0.1456 C -0.09149 -0.15116 -0.08681 -0.15509 -0.08003 -0.1581 C -0.07431 -0.16574 -0.06597 -0.17014 -0.05816 -0.17269 C -0.05451 -0.17986 -0.05104 -0.18449 -0.04566 -0.18935 C -0.04115 -0.20162 -0.0349 -0.20648 -0.02691 -0.21435 C -0.02361 -0.22315 -0.02066 -0.22778 -0.01597 -0.23519 C -0.01111 -0.24306 -0.00833 -0.25324 -0.00503 -0.26227 C -0.00208 -0.27014 0.00434 -0.28519 0.00434 -0.28496 C 0.0066 -0.30301 0.00833 -0.32384 0.01528 -0.33935 C 0.01858 -0.35695 0.01701 -0.40347 0.00903 -0.42477 C 0.00642 -0.43195 0.00226 -0.43843 -0.00035 -0.4456 C -0.0026 -0.45185 -0.00122 -0.45417 -0.00503 -0.46019 C -0.01424 -0.47431 -0.00851 -0.4588 -0.01597 -0.47269 C -0.01736 -0.47523 -0.01753 -0.47871 -0.0191 -0.48102 C -0.02656 -0.49259 -0.02344 -0.48264 -0.03003 -0.49144 C -0.03437 -0.49722 -0.03437 -0.50139 -0.03941 -0.50602 C -0.0408 -0.50718 -0.04271 -0.50695 -0.0441 -0.5081 C -0.05243 -0.51435 -0.05573 -0.51968 -0.06441 -0.52269 C -0.07812 -0.53634 -0.09323 -0.53982 -0.10972 -0.54352 C -0.12257 -0.5463 -0.1342 -0.55486 -0.14722 -0.55602 C -0.15972 -0.55718 -0.17222 -0.55741 -0.18472 -0.5581 C -0.20017 -0.56505 -0.21597 -0.57083 -0.2316 -0.57685 C -0.23681 -0.58148 -0.24167 -0.58727 -0.24722 -0.59144 C -0.25122 -0.59468 -0.25538 -0.59792 -0.25972 -0.59977 C -0.26128 -0.60046 -0.26302 -0.6007 -0.26441 -0.60185 C -0.27135 -0.60695 -0.27587 -0.6132 -0.28316 -0.61644 C -0.30122 -0.64051 -0.27361 -0.60486 -0.2941 -0.62685 C -0.29757 -0.63056 -0.30347 -0.63935 -0.30347 -0.63912 C -0.30677 -0.65278 -0.30226 -0.6382 -0.31128 -0.65185 C -0.31962 -0.66458 -0.32431 -0.68634 -0.33472 -0.6956 C -0.33681 -0.70417 -0.33958 -0.70926 -0.34097 -0.71852 C -0.33976 -0.76412 -0.33889 -0.76806 -0.33472 -0.80185 C -0.33576 -0.8088 -0.33594 -0.81597 -0.33785 -0.82269 C -0.33872 -0.82546 -0.34253 -0.82894 -0.34253 -0.82871 " pathEditMode="relative" rAng="0" ptsTypes="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4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0.00394 C 0.05381 0.00301 0.10486 0.00718 0.13316 -0.00231 C 0.13611 -0.00486 0.13975 -0.00555 0.14253 -0.00856 C 0.14392 -0.01018 0.14427 -0.01296 0.14548 -0.01481 C 0.14704 -0.01666 0.14878 -0.01759 0.15034 -0.01898 C 0.15694 -0.0324 0.15763 -0.03495 0.16753 -0.04814 C 0.17118 -0.053 0.17222 -0.06111 0.17517 -0.06689 C 0.17673 -0.07824 0.17881 -0.08865 0.17986 -0.10023 C 0.17829 -0.14953 0.1809 -0.14745 0.16753 -0.18356 C 0.16197 -0.19791 0.15798 -0.21087 0.14878 -0.22106 C 0.14322 -0.22731 0.14166 -0.23472 0.13472 -0.23773 C 0.12864 -0.24398 0.125 -0.24768 0.11753 -0.25023 C 0.10677 -0.25972 0.10711 -0.25763 0.09566 -0.26273 C 0.08697 -0.27407 0.07725 -0.27893 0.06736 -0.28773 C 0.06597 -0.28912 0.06441 -0.2905 0.06267 -0.29189 C 0.06111 -0.29328 0.05816 -0.29606 0.05816 -0.29606 C 0.05711 -0.29884 0.05677 -0.30231 0.05503 -0.30439 C 0.05295 -0.30694 0.04965 -0.30694 0.04722 -0.30856 C 0.04166 -0.31226 0.03923 -0.31828 0.03316 -0.32106 C 0.01875 -0.34027 0.0085 -0.35902 -0.00278 -0.38148 C -0.00591 -0.40231 -0.00157 -0.3831 -0.00903 -0.39814 C -0.01025 -0.40046 -0.01164 -0.41087 -0.01216 -0.41273 C -0.02466 -0.45277 -0.01476 -0.41388 -0.01997 -0.43773 C -0.02101 -0.44259 -0.02205 -0.44745 -0.02309 -0.45231 C -0.02396 -0.45648 -0.02622 -0.46481 -0.02622 -0.46481 C -0.02553 -0.49398 -0.02691 -0.52361 -0.02309 -0.55231 C -0.02101 -0.56851 -0.01441 -0.57916 -0.00747 -0.59189 C 0.00416 -0.61342 0.01371 -0.63703 0.03472 -0.64398 C 0.04461 -0.65277 0.0559 -0.65763 0.06736 -0.66064 C 0.08211 -0.67037 0.09809 -0.67754 0.11441 -0.68148 C 0.12864 -0.68495 0.14392 -0.68657 0.15659 -0.69606 C 0.16753 -0.70439 0.17517 -0.70393 0.18767 -0.70648 C 0.19305 -0.70763 0.20347 -0.71064 0.20347 -0.71064 C 0.21614 -0.71898 0.21805 -0.71944 0.22986 -0.73148 C 0.23368 -0.73541 0.2368 -0.7405 0.24097 -0.74398 C 0.24392 -0.74652 0.24722 -0.74768 0.25017 -0.75023 C 0.25347 -0.75671 0.25868 -0.7618 0.26111 -0.76898 C 0.26406 -0.77754 0.2651 -0.78726 0.26736 -0.79606 C 0.26684 -0.80717 0.26805 -0.81944 0.26423 -0.82939 C 0.2625 -0.83379 0.26024 -0.83773 0.25816 -0.84189 C 0.25711 -0.84398 0.25347 -0.84606 0.25347 -0.84606 " pathEditMode="relative" ptsTypes="ffffffffffffffffffffffffffffffffffffffff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727058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Закрепление нового материала</a:t>
            </a:r>
            <a:endParaRPr lang="ru-RU" sz="3600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500430" y="2071678"/>
            <a:ext cx="45370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000" b="1" i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оложите </a:t>
            </a:r>
            <a:r>
              <a:rPr lang="ru-RU" sz="20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несколько камушек </a:t>
            </a:r>
            <a:r>
              <a:rPr lang="ru-RU" sz="2000" b="1" i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(бусинок или пуговиц) на ткань и  </a:t>
            </a:r>
            <a:r>
              <a:rPr lang="ru-RU" sz="20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перекрутите прочной </a:t>
            </a:r>
            <a:r>
              <a:rPr lang="ru-RU" sz="2000" b="1" i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вощённой нитью</a:t>
            </a:r>
            <a:r>
              <a:rPr lang="ru-RU" sz="20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r>
              <a:rPr lang="ru-RU" sz="20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Скрутите ткань почасовой стрелке и закрепите нитью.</a:t>
            </a:r>
          </a:p>
          <a:p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Опустите ткань  в цветовой раствор и подержите несколько минут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Или распишите вручную </a:t>
            </a:r>
          </a:p>
          <a:p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росушите 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ткань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Уберите нити и прогладьте утюгом.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Закрепите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изделие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36" descr="Untitled-2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>
          <a:xfrm>
            <a:off x="785786" y="2428868"/>
            <a:ext cx="1983148" cy="2928958"/>
          </a:xfrm>
          <a:prstGeom prst="rect">
            <a:avLst/>
          </a:prstGeom>
          <a:noFill/>
          <a:ln/>
        </p:spPr>
      </p:pic>
      <p:pic>
        <p:nvPicPr>
          <p:cNvPr id="7" name="Picture 20" descr="mllspwa2"/>
          <p:cNvPicPr>
            <a:picLocks noChangeAspect="1" noChangeArrowheads="1" noCrop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7000892" y="6858000"/>
            <a:ext cx="428628" cy="4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2639 C -0.03437 0.02778 -0.03576 0.02963 -0.0375 0.03056 C -0.04045 0.03241 -0.04687 0.03472 -0.04687 0.03472 C -0.06736 0.03287 -0.08507 0.0294 -0.10468 0.02222 C -0.11927 0.0169 -0.13229 0.00695 -0.14687 0.00139 C -0.15798 -0.01852 -0.14392 0.00347 -0.15937 -0.01111 C -0.16666 -0.01805 -0.16805 -0.03634 -0.17205 -0.04653 C -0.17083 -0.0912 -0.17378 -0.11273 -0.15937 -0.14676 C -0.15399 -0.15949 -0.15173 -0.16852 -0.14218 -0.17801 C -0.13316 -0.20185 -0.14583 -0.17338 -0.13281 -0.18819 C -0.13073 -0.19074 -0.13021 -0.1956 -0.12812 -0.19861 C -0.1243 -0.20463 -0.12222 -0.20509 -0.11718 -0.20717 C -0.11215 -0.2125 -0.10642 -0.2162 -0.10156 -0.22153 C -0.09965 -0.22407 -0.09896 -0.22778 -0.09687 -0.22986 C -0.09514 -0.23148 -0.09271 -0.23102 -0.09062 -0.23194 C -0.08732 -0.23356 -0.08437 -0.23588 -0.08125 -0.23842 C -0.06857 -0.24745 -0.0559 -0.25741 -0.04218 -0.26319 C -0.02916 -0.27639 -0.00677 -0.28079 0.00938 -0.28611 C 0.01459 -0.28819 0.01823 -0.29259 0.02344 -0.29444 C 0.02761 -0.29606 0.03594 -0.29861 0.03594 -0.29861 C 0.04323 -0.30509 0.05313 -0.30717 0.05938 -0.31528 C 0.06528 -0.32315 0.06198 -0.3206 0.06875 -0.32361 C 0.08403 -0.34005 0.10608 -0.34421 0.12032 -0.36319 C 0.12552 -0.37014 0.13403 -0.3831 0.14063 -0.38611 C 0.14219 -0.38889 0.14341 -0.3919 0.14532 -0.39444 C 0.1467 -0.3963 0.14896 -0.39653 0.15 -0.39861 C 0.15122 -0.40092 0.1507 -0.4044 0.15157 -0.40694 C 0.15226 -0.40926 0.15365 -0.41111 0.15469 -0.41319 C 0.15729 -0.43403 0.15417 -0.41782 0.16094 -0.43611 C 0.16407 -0.44421 0.16407 -0.4544 0.16563 -0.46319 C 0.16476 -0.49954 0.16441 -0.53727 0.16094 -0.57361 C 0.15972 -0.58657 0.15313 -0.60092 0.15 -0.61319 C 0.14896 -0.61713 0.14948 -0.62176 0.14844 -0.62569 C 0.14792 -0.62801 0.14601 -0.62963 0.14532 -0.63194 C 0.14011 -0.64884 0.13577 -0.66458 0.12813 -0.67986 C 0.10868 -0.71875 0.075 -0.74167 0.04375 -0.75903 C 0.03472 -0.76412 0.02813 -0.7706 0.01875 -0.77361 C 0.01146 -0.78333 -0.00243 -0.78495 -0.0125 -0.78819 C -0.08125 -0.81111 -0.06128 -0.80255 -0.17343 -0.80486 C -0.20052 -0.80532 -0.2276 -0.80625 -0.25468 -0.80694 C -0.27396 -0.81111 -0.29323 -0.81366 -0.3125 -0.81736 C -0.31805 -0.81991 -0.3243 -0.82037 -0.32968 -0.82361 C -0.3401 -0.82986 -0.33142 -0.83055 -0.34218 -0.83194 C -0.35052 -0.8331 -0.35885 -0.83333 -0.36718 -0.83403 C -0.375 -0.8331 -0.38437 -0.83634 -0.39062 -0.82986 C -0.39409 -0.82616 -0.39583 -0.81921 -0.4 -0.81736 C -0.41441 -0.81088 -0.43021 -0.80347 -0.44375 -0.79444 C -0.45 -0.79028 -0.45764 -0.78842 -0.4625 -0.78194 C -0.46406 -0.77986 -0.4651 -0.77685 -0.46718 -0.77569 C -0.47014 -0.77407 -0.47343 -0.7743 -0.47656 -0.77361 C -0.48767 -0.7662 -0.49843 -0.76204 -0.50937 -0.75486 C -0.51041 -0.75301 -0.51597 -0.74329 -0.51718 -0.74028 C -0.52048 -0.73125 -0.51823 -0.72731 -0.52656 -0.72361 C -0.53003 -0.70972 -0.52552 -0.72592 -0.53281 -0.70903 C -0.53837 -0.6963 -0.53802 -0.68866 -0.54843 -0.68403 C -0.55677 -0.68773 -0.56597 -0.69375 -0.57187 -0.70278 C -0.57361 -0.70532 -0.57448 -0.70903 -0.57656 -0.71111 C -0.5783 -0.71273 -0.58281 -0.71319 -0.58281 -0.71319 " pathEditMode="relative" ptsTypes="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857364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узелковой росписи в оформлении интерьера и дизайна одежды.</a:t>
            </a:r>
            <a:endParaRPr lang="ru-RU" sz="3600" dirty="0"/>
          </a:p>
        </p:txBody>
      </p:sp>
      <p:pic>
        <p:nvPicPr>
          <p:cNvPr id="7" name="Picture 20" descr="mllspwa2"/>
          <p:cNvPicPr>
            <a:picLocks noChangeAspect="1" noChangeArrowheads="1" noCrop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7000892" y="6858000"/>
            <a:ext cx="428628" cy="4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:\Рисунки\i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1313537" cy="2143140"/>
          </a:xfrm>
          <a:prstGeom prst="rect">
            <a:avLst/>
          </a:prstGeom>
          <a:noFill/>
        </p:spPr>
      </p:pic>
      <p:pic>
        <p:nvPicPr>
          <p:cNvPr id="1027" name="Picture 3" descr="N:\Рисунки\i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143116"/>
            <a:ext cx="1244771" cy="2162918"/>
          </a:xfrm>
          <a:prstGeom prst="rect">
            <a:avLst/>
          </a:prstGeom>
          <a:noFill/>
        </p:spPr>
      </p:pic>
      <p:pic>
        <p:nvPicPr>
          <p:cNvPr id="1028" name="Picture 4" descr="N:\Рисунки\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14554"/>
            <a:ext cx="1214446" cy="2038621"/>
          </a:xfrm>
          <a:prstGeom prst="rect">
            <a:avLst/>
          </a:prstGeom>
          <a:noFill/>
        </p:spPr>
      </p:pic>
      <p:pic>
        <p:nvPicPr>
          <p:cNvPr id="1029" name="Picture 5" descr="N:\Рисунки\i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714488"/>
            <a:ext cx="1296135" cy="2487925"/>
          </a:xfrm>
          <a:prstGeom prst="rect">
            <a:avLst/>
          </a:prstGeom>
          <a:noFill/>
        </p:spPr>
      </p:pic>
      <p:pic>
        <p:nvPicPr>
          <p:cNvPr id="1030" name="Picture 6" descr="N:\Рисунки\rospi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500570"/>
            <a:ext cx="7977214" cy="2000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9889E-6 C -0.00156 0.00139 -0.00295 0.00324 -0.00468 0.00416 C -0.00764 0.00601 -0.01406 0.00832 -0.01406 0.00832 C -0.03455 0.00647 -0.05225 0.00301 -0.07187 -0.00416 C -0.08646 -0.00947 -0.09948 -0.01941 -0.11406 -0.02496 C -0.12517 -0.04483 -0.11111 -0.02288 -0.12656 -0.03744 C -0.13385 -0.0446 -0.13524 -0.06286 -0.13923 -0.0728 C -0.13802 -0.11786 -0.14097 -0.13912 -0.12656 -0.1731 C -0.12118 -0.18604 -0.11892 -0.19482 -0.10937 -0.2043 C -0.10034 -0.2281 -0.11302 -0.19991 -0.1 -0.21446 C -0.09791 -0.21724 -0.09739 -0.22186 -0.09531 -0.22486 C -0.09149 -0.23087 -0.08941 -0.23157 -0.08437 -0.23365 C -0.07934 -0.23896 -0.07361 -0.24243 -0.06875 -0.24821 C -0.06684 -0.25052 -0.06614 -0.25445 -0.06406 -0.25653 C -0.06232 -0.25791 -0.05989 -0.25768 -0.05781 -0.25861 C -0.05451 -0.25999 -0.05156 -0.26254 -0.04843 -0.26508 C -0.03576 -0.27409 -0.02309 -0.2838 -0.00937 -0.28981 C 0.00365 -0.30298 0.02604 -0.30737 0.04219 -0.31245 C 0.0474 -0.31453 0.05104 -0.31893 0.05625 -0.32077 C 0.06042 -0.32262 0.06875 -0.32493 0.06875 -0.32493 C 0.07604 -0.33141 0.08594 -0.33349 0.09219 -0.34157 C 0.09809 -0.34966 0.09479 -0.34689 0.10157 -0.34989 C 0.11684 -0.3663 0.13889 -0.37046 0.15313 -0.38964 C 0.15834 -0.39658 0.16684 -0.40975 0.17344 -0.41252 C 0.175 -0.4153 0.17622 -0.4183 0.17813 -0.42107 C 0.17952 -0.42269 0.18177 -0.42315 0.18282 -0.42523 C 0.18403 -0.42731 0.18351 -0.43078 0.18438 -0.43332 C 0.18507 -0.43563 0.18646 -0.43748 0.1875 -0.43956 C 0.19011 -0.46036 0.18698 -0.44419 0.19375 -0.46244 C 0.19688 -0.47053 0.19688 -0.4807 0.19844 -0.48948 C 0.19757 -0.52623 0.19722 -0.5639 0.19375 -0.60018 C 0.19254 -0.61289 0.18594 -0.62722 0.18282 -0.63947 C 0.18177 -0.6434 0.18229 -0.64802 0.18125 -0.65195 C 0.18073 -0.65426 0.17882 -0.65588 0.17813 -0.65819 C 0.17292 -0.67529 0.16858 -0.69101 0.16094 -0.70626 C 0.1415 -0.74509 0.10782 -0.76797 0.07657 -0.7853 C 0.06754 -0.79038 0.06094 -0.79685 0.05157 -0.79986 C 0.04427 -0.80957 0.03038 -0.81118 0.02032 -0.81442 C -0.04843 -0.83753 -0.02847 -0.82898 -0.14062 -0.83129 C -0.16771 -0.83175 -0.19479 -0.83268 -0.22187 -0.83337 C -0.24114 -0.83753 -0.26041 -0.84007 -0.27968 -0.84377 C -0.28524 -0.84631 -0.29149 -0.84677 -0.29687 -0.85001 C -0.30729 -0.85625 -0.29861 -0.85694 -0.30937 -0.85833 C -0.31771 -0.85948 -0.32604 -0.85972 -0.33437 -0.86041 C -0.34218 -0.85948 -0.35156 -0.86272 -0.35781 -0.85625 C -0.36128 -0.85255 -0.36302 -0.84562 -0.36718 -0.84377 C -0.38159 -0.8373 -0.39739 -0.8299 -0.41093 -0.82089 C -0.41718 -0.81673 -0.42482 -0.81465 -0.42968 -0.80818 C -0.43125 -0.8061 -0.43229 -0.80309 -0.43437 -0.80194 C -0.43732 -0.80032 -0.44062 -0.80055 -0.44375 -0.79986 C -0.45486 -0.79246 -0.46562 -0.7883 -0.47656 -0.78114 C -0.4776 -0.77929 -0.48316 -0.76958 -0.48437 -0.76658 C -0.48767 -0.75757 -0.48541 -0.75364 -0.49375 -0.74994 C -0.49722 -0.73607 -0.49271 -0.75225 -0.5 -0.73538 C -0.50555 -0.72267 -0.50521 -0.71504 -0.51562 -0.71042 C -0.52396 -0.71412 -0.53316 -0.72013 -0.53906 -0.72914 C -0.5408 -0.73168 -0.54166 -0.73538 -0.54375 -0.73746 C -0.54548 -0.73908 -0.55 -0.73954 -0.55 -0.73931 " pathEditMode="relative" rAng="0" ptsTypes="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3" name="Picture 2" descr="C:\Documents and Settings\Администратор\Рабочий стол\Новая папка\Новая папка\Картинки\Фон\ABALONE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714488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А.Я. </a:t>
            </a:r>
            <a:r>
              <a:rPr lang="ru-RU" dirty="0" err="1" smtClean="0"/>
              <a:t>Желобчук</a:t>
            </a:r>
            <a:r>
              <a:rPr lang="ru-RU" dirty="0" smtClean="0"/>
              <a:t> «Подарки из батика» издательство Сталкер, Москва , 2005 г.</a:t>
            </a:r>
          </a:p>
          <a:p>
            <a:r>
              <a:rPr lang="ru-RU" dirty="0" smtClean="0"/>
              <a:t>С.К. </a:t>
            </a:r>
            <a:r>
              <a:rPr lang="ru-RU" dirty="0" err="1" smtClean="0"/>
              <a:t>Кожухина</a:t>
            </a:r>
            <a:r>
              <a:rPr lang="ru-RU" dirty="0" smtClean="0"/>
              <a:t> «Батик» (Всё о картинках на ткани) Академия, К</a:t>
            </a:r>
            <a:r>
              <a:rPr lang="ru-RU" baseline="30000" dirty="0" smtClean="0"/>
              <a:t>0</a:t>
            </a:r>
            <a:r>
              <a:rPr lang="ru-RU" dirty="0" smtClean="0"/>
              <a:t>, Академия Холдинг, Ярославль,  2000 г.</a:t>
            </a:r>
          </a:p>
          <a:p>
            <a:r>
              <a:rPr lang="ru-RU" dirty="0" smtClean="0"/>
              <a:t>В.И. Чурикова «Техника художественной росписи тканей» издательство Сталкер, Донецк, 2005 г.</a:t>
            </a:r>
          </a:p>
          <a:p>
            <a:r>
              <a:rPr lang="ru-RU" dirty="0" smtClean="0"/>
              <a:t>Р.А. </a:t>
            </a:r>
            <a:r>
              <a:rPr lang="ru-RU" dirty="0" err="1" smtClean="0"/>
              <a:t>Гильман</a:t>
            </a:r>
            <a:r>
              <a:rPr lang="ru-RU" dirty="0" smtClean="0"/>
              <a:t> «Художественная роспись тканей» изд. Владос, Москва , 2003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Узелковая окраска тканей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(БАТИК -  оригинальный способ украшения материала)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686040" cy="43227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14679" y="1500174"/>
            <a:ext cx="5472122" cy="4625989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/>
              <a:t>Этот вид художественной росписи заключается в том, что участок ткани, который должен остаться неокрашенным, перевязывают навощённой нитью или шпагатом, завязывают ткань узлами, ограничивая доступ краски с помощью прищепок или зажимов.</a:t>
            </a:r>
          </a:p>
          <a:p>
            <a:r>
              <a:rPr lang="ru-RU" sz="1600" b="1" dirty="0"/>
              <a:t>В различных странах наименование такой окраски различно: в Милане её называют «</a:t>
            </a:r>
            <a:r>
              <a:rPr lang="ru-RU" sz="1600" b="1" dirty="0" err="1"/>
              <a:t>планги</a:t>
            </a:r>
            <a:r>
              <a:rPr lang="ru-RU" sz="1600" b="1" dirty="0"/>
              <a:t>», в Индии – «</a:t>
            </a:r>
            <a:r>
              <a:rPr lang="ru-RU" sz="1600" b="1" dirty="0" err="1"/>
              <a:t>бандана</a:t>
            </a:r>
            <a:r>
              <a:rPr lang="ru-RU" sz="1600" b="1" dirty="0"/>
              <a:t>», в Японии – «</a:t>
            </a:r>
            <a:r>
              <a:rPr lang="ru-RU" sz="1600" b="1" dirty="0" err="1"/>
              <a:t>тибари</a:t>
            </a:r>
            <a:r>
              <a:rPr lang="ru-RU" sz="1600" b="1" dirty="0"/>
              <a:t>» и т.д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Узелковая техника доступна любой возрастной группе и применяется для приготовления театрального реквизита, костюмов, моделирования занавеса.</a:t>
            </a:r>
          </a:p>
          <a:p>
            <a:r>
              <a:rPr lang="ru-RU" sz="1600" b="1" dirty="0" smtClean="0"/>
              <a:t>Главный секрет узелкового батика – это завязанный узел. Кусок ткани следует сложить различными способами, зафиксировать нитью и погрузить в ёмкость с красителями, где её кипятят  5 – 7 минут. После этого ткань промывают и развязывают узлы. Изделие слегка </a:t>
            </a:r>
            <a:r>
              <a:rPr lang="ru-RU" sz="1600" b="1" smtClean="0"/>
              <a:t>подсушивается феном и </a:t>
            </a:r>
            <a:r>
              <a:rPr lang="ru-RU" sz="1600" b="1" dirty="0" smtClean="0"/>
              <a:t>разглаживается.</a:t>
            </a:r>
          </a:p>
          <a:p>
            <a:endParaRPr lang="ru-RU" sz="1600" b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2571768" cy="482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mllspwa2"/>
          <p:cNvPicPr>
            <a:picLocks noChangeAspect="1" noChangeArrowheads="1" noCrop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8215338" y="6858000"/>
            <a:ext cx="428628" cy="4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11111E-6 C -0.01771 -0.00069 -0.03541 -0.00093 -0.05312 -0.00208 C -0.06128 -0.00255 -0.0684 -0.00856 -0.07657 -0.01042 C -0.09619 -0.02801 -0.12171 -0.02894 -0.13907 -0.05208 C -0.14167 -0.06968 -0.15035 -0.08495 -0.15469 -0.10208 C -0.15626 -0.1338 -0.16216 -0.17292 -0.14688 -0.2 C -0.14341 -0.21389 -0.14376 -0.21574 -0.13282 -0.21875 C -0.12414 -0.22801 -0.11563 -0.23287 -0.10469 -0.23542 C -0.09062 -0.24468 -0.08281 -0.24583 -0.06718 -0.24792 C -0.04149 -0.25556 -0.01475 -0.2581 0.01094 -0.26667 C 0.01944 -0.26944 0.02743 -0.27431 0.03594 -0.27708 C 0.04097 -0.28148 0.04705 -0.28426 0.05157 -0.28958 C 0.06788 -0.30903 0.08246 -0.32824 0.09687 -0.35 C 0.10209 -0.3581 0.10452 -0.36991 0.10782 -0.37917 C 0.11875 -0.40972 0.13021 -0.43727 0.13438 -0.47083 C 0.13386 -0.48264 0.13403 -0.49444 0.13282 -0.50625 C 0.13177 -0.51597 0.12761 -0.52431 0.125 -0.53333 C 0.11858 -0.55486 0.11077 -0.56944 0.09374 -0.57708 C 0.08541 -0.58819 0.07587 -0.59167 0.06563 -0.6 C 0.04861 -0.61366 0.029 -0.62384 0.00938 -0.62917 C 0.00157 -0.63611 -0.0099 -0.64398 -0.01875 -0.64792 C -0.02621 -0.66273 -0.01649 -0.6456 -0.02812 -0.65833 C -0.02812 -0.65833 -0.04081 -0.67523 -0.04376 -0.67917 C -0.04982 -0.68727 -0.05121 -0.70394 -0.05312 -0.71458 C -0.05261 -0.72569 -0.05295 -0.73681 -0.05156 -0.74792 C -0.05121 -0.75046 -0.04913 -0.75185 -0.04843 -0.75417 C -0.04757 -0.75741 -0.04774 -0.76111 -0.04687 -0.76458 C -0.04427 -0.77477 -0.03802 -0.78796 -0.03437 -0.79792 C -0.03229 -0.81759 -0.03056 -0.83773 -0.02187 -0.85417 C -0.01788 -0.86157 -0.01614 -0.86782 -0.00937 -0.87083 C -0.00174 -0.88611 0.01233 -0.8956 0.01875 -0.9125 C 0.02205 -0.92106 0.02188 -0.93032 0.02188 -0.93958 " pathEditMode="relative" ptsTypes="fffffffff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58204" cy="1571636"/>
          </a:xfrm>
        </p:spPr>
        <p:txBody>
          <a:bodyPr>
            <a:noAutofit/>
          </a:bodyPr>
          <a:lstStyle/>
          <a:p>
            <a:pPr algn="ctr"/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складывания тканей и завязывания узелков</a:t>
            </a:r>
            <a: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714488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Орнаментальный узор.</a:t>
            </a:r>
          </a:p>
          <a:p>
            <a:pPr algn="just"/>
            <a:r>
              <a:rPr lang="ru-RU" sz="2400" dirty="0" smtClean="0"/>
              <a:t>Необходимо кусок ткани </a:t>
            </a:r>
            <a:r>
              <a:rPr lang="ru-RU" sz="2400" dirty="0" err="1" smtClean="0"/>
              <a:t>присобрать</a:t>
            </a:r>
            <a:r>
              <a:rPr lang="ru-RU" sz="2400" dirty="0" smtClean="0"/>
              <a:t> в одном месте и обвязать навощённой верёвкой или шнуром. После окрашивания образуется слегка извилистая светлая полоса.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083704" y="1988337"/>
            <a:ext cx="2928959" cy="63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mllspwa2"/>
          <p:cNvPicPr>
            <a:picLocks noChangeAspect="1" noChangeArrowheads="1" noCrop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8001024" y="6858000"/>
            <a:ext cx="448136" cy="42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mllspwa2"/>
          <p:cNvPicPr>
            <a:picLocks noChangeAspect="1" noChangeArrowheads="1" noCrop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 flipH="1">
            <a:off x="790547" y="7072338"/>
            <a:ext cx="495305" cy="4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67362E-19 C -0.02483 0.00556 -0.01771 0.00394 -0.05781 0.00208 C -0.06545 8.67362E-19 -0.08021 -0.00185 -0.0875 -0.00833 C -0.09392 -0.01412 -0.09045 -0.01181 -0.09844 -0.01458 C -0.10868 -0.02361 -0.11615 -0.03495 -0.12344 -0.04792 C -0.12743 -0.06366 -0.12465 -0.05694 -0.13125 -0.06875 C -0.13021 -0.10532 -0.12986 -0.13843 -0.12187 -0.17292 C -0.11892 -0.18611 -0.11024 -0.19722 -0.10469 -0.20856 C -0.10069 -0.21644 -0.08681 -0.22245 -0.08125 -0.22708 C -0.0724 -0.23472 -0.06337 -0.24236 -0.05312 -0.24583 C -0.04045 -0.2588 -0.05451 -0.24653 -0.03594 -0.25417 C -0.02413 -0.25926 -0.0158 -0.27014 -0.00312 -0.27292 C 0.00538 -0.27477 0.01059 -0.27847 0.01875 -0.28148 C 0.02604 -0.28403 0.03351 -0.28449 0.04063 -0.28773 C 0.04688 -0.29028 0.05313 -0.29306 0.05938 -0.29583 C 0.06372 -0.29769 0.07188 -0.30417 0.07188 -0.30417 C 0.07344 -0.30694 0.07465 -0.31019 0.07656 -0.31273 C 0.07795 -0.31458 0.08021 -0.31481 0.08125 -0.31667 C 0.09219 -0.3375 0.07569 -0.31852 0.09063 -0.33333 C 0.09253 -0.3412 0.09653 -0.34537 0.1 -0.35208 C 0.10156 -0.36528 0.10486 -0.37639 0.10625 -0.38958 C 0.10521 -0.41157 0.1066 -0.42106 0.09844 -0.4375 C 0.09444 -0.4588 0.07778 -0.47222 0.06563 -0.48542 C 0.05451 -0.49745 0.0467 -0.50833 0.03281 -0.51458 C 0.025 -0.52847 0.03194 -0.51944 0.01875 -0.52708 C -8.33333E-7 -0.53796 0.00052 -0.54074 -0.02031 -0.55 C -0.02656 -0.55278 -0.03142 -0.55926 -0.0375 -0.5625 C -0.0434 -0.56597 -0.05017 -0.56829 -0.05625 -0.57083 C -0.06632 -0.57523 -0.07396 -0.58704 -0.08437 -0.59167 C -0.0908 -0.60301 -0.09722 -0.61319 -0.10312 -0.625 C -0.1059 -0.63056 -0.11094 -0.64167 -0.11094 -0.64167 C -0.11267 -0.65069 -0.11389 -0.65972 -0.11562 -0.66875 C -0.1125 -0.71227 -0.11476 -0.72014 -0.09687 -0.75208 C -0.0901 -0.76412 -0.09722 -0.76667 -0.08437 -0.77083 C -0.07795 -0.7794 -0.06997 -0.7831 -0.0625 -0.78958 C -0.05694 -0.80069 -0.04566 -0.80301 -0.0375 -0.81042 C -0.03385 -0.81782 -0.03177 -0.82083 -0.025 -0.82083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0.0158 0.01412 0.04323 -0.00186 0.05937 -0.0125 C 0.07066 -0.03496 0.05104 0.00324 0.06875 -0.02709 C 0.07222 -0.03311 0.07482 -0.03982 0.07812 -0.04584 C 0.08073 -0.05648 0.08281 -0.05834 0.08437 -0.07084 C 0.08385 -0.07848 0.08368 -0.08611 0.08281 -0.09375 C 0.08212 -0.10023 0.08055 -0.1007 0.07812 -0.10625 C 0.07621 -0.11088 0.07291 -0.12153 0.07031 -0.125 C 0.06771 -0.12848 0.06371 -0.1301 0.06094 -0.13334 C 0.0585 -0.13635 0.05729 -0.14098 0.05469 -0.14375 C 0.02882 -0.17246 0.05087 -0.1463 0.0375 -0.15625 C 0.02847 -0.16297 0.01979 -0.17061 0.01094 -0.17709 C 0.00764 -0.17963 0.00521 -0.1838 0.00156 -0.18542 C -0.01302 -0.1919 -0.02587 -0.20602 -0.04063 -0.2125 C -0.05695 -0.21968 -0.05035 -0.21574 -0.06094 -0.22292 C -0.06511 -0.23125 -0.06945 -0.23519 -0.075 -0.24167 C -0.08299 -0.2507 -0.07986 -0.25255 -0.09063 -0.25834 C -0.09219 -0.26042 -0.0941 -0.26204 -0.09531 -0.26459 C -0.09618 -0.26644 -0.09584 -0.26922 -0.09688 -0.27084 C -0.09913 -0.27431 -0.10209 -0.27639 -0.10469 -0.27917 C -0.10834 -0.29398 -0.10313 -0.27616 -0.11094 -0.29167 C -0.11181 -0.29352 -0.11389 -0.3051 -0.11406 -0.30625 C -0.1132 -0.32639 -0.11823 -0.35093 -0.10156 -0.35834 C -0.09375 -0.36875 -0.08559 -0.37153 -0.075 -0.375 C -0.06771 -0.38148 -0.06163 -0.38357 -0.05313 -0.38542 C -0.04288 -0.39236 -0.03108 -0.39676 -0.02031 -0.40209 C -0.01389 -0.40533 -0.01111 -0.41181 -0.00469 -0.41459 C -0.00018 -0.42269 0.0085 -0.43195 0.01094 -0.44167 C 0.01337 -0.45162 0.01458 -0.46111 0.02031 -0.46875 " pathEditMode="relative" ptsTypes="ffffffffffffffffffffffffffff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складывания тканей и завязывания узелков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000240"/>
            <a:ext cx="82153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Орнаментальные полосы.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Сначала отмечают композицию полос на ткани, а потом равномерно прокладывает стежки иголкой с ниткой. Концы нитей стягивают и прочно перевязывают шнуром или толстой нитью. После окрашивания ткань промывают, вытягивают нитки и во влажном состоянии проглаживают.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250397" y="1750207"/>
            <a:ext cx="2643205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mllspwa2"/>
          <p:cNvPicPr>
            <a:picLocks noChangeAspect="1" noChangeArrowheads="1" noCrop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8143900" y="6858000"/>
            <a:ext cx="373451" cy="35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07407E-6 C -0.00348 0.00231 -0.00747 0.0037 -0.01094 0.00625 C -0.0132 0.00787 -0.01476 0.01134 -0.01719 0.0125 C -0.02067 0.01412 -0.02449 0.01389 -0.02813 0.01458 C -0.05088 0.01065 -0.0691 0.00718 -0.09063 -4.07407E-6 C -0.09306 -0.00069 -0.10226 -0.00556 -0.10313 -0.00625 C -0.10869 -0.01111 -0.11876 -0.02292 -0.11876 -0.02292 C -0.1231 -0.04005 -0.11598 -0.01412 -0.12657 -0.03958 C -0.12761 -0.04213 -0.12761 -0.04514 -0.12813 -0.04792 C -0.13178 -0.06458 -0.13317 -0.08218 -0.13907 -0.09792 C -0.13855 -0.12569 -0.13994 -0.1537 -0.13751 -0.18125 C -0.13716 -0.18449 -0.13247 -0.18287 -0.13126 -0.18542 C -0.12518 -0.19861 -0.13143 -0.2088 -0.12032 -0.21898 C -0.11615 -0.22708 -0.11268 -0.22662 -0.10626 -0.23125 C -0.09619 -0.23889 -0.07761 -0.25324 -0.07032 -0.26458 C -0.05574 -0.28727 -0.04862 -0.3169 -0.03438 -0.33981 C -0.02848 -0.34907 -0.03195 -0.34977 -0.02344 -0.35833 C -0.01963 -0.37338 -0.0132 -0.38681 -0.00938 -0.40208 C -0.00886 -0.4044 -0.00695 -0.40602 -0.00626 -0.40833 C -0.00435 -0.41435 -0.00157 -0.42708 -0.00157 -0.42708 C -0.00261 -0.44514 -0.00331 -0.46319 -0.00469 -0.48125 C -0.00556 -0.49375 -0.00608 -0.48565 -0.00938 -0.49583 C -0.01285 -0.50625 -0.01615 -0.51852 -0.01876 -0.52917 C -0.02206 -0.54213 -0.03143 -0.55787 -0.03751 -0.56875 C -0.04046 -0.58449 -0.05122 -0.59514 -0.05782 -0.60833 C -0.05956 -0.61713 -0.06181 -0.62361 -0.06563 -0.63125 C -0.06806 -0.64375 -0.07101 -0.65625 -0.07344 -0.66875 C -0.07344 -0.6706 -0.08213 -0.76852 -0.06094 -0.7875 C -0.0573 -0.80231 -0.0606 -0.79745 -0.05313 -0.80417 C -0.05226 -0.81042 -0.05192 -0.81829 -0.04844 -0.82292 " pathEditMode="relative" ptsTypes="fffffffffffffffffffffffffffff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складывания тканей и завязывания узелков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35743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Мраморный эффект</a:t>
            </a:r>
          </a:p>
          <a:p>
            <a:r>
              <a:rPr lang="ru-RU" sz="2000" dirty="0" smtClean="0"/>
              <a:t>Простой мраморный эффект можно получить, обмотав в хаотичном порядке кусок ткани навощённой нитью, а затем окрасить его.</a:t>
            </a:r>
            <a:endParaRPr lang="ru-RU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876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mllspwa2"/>
          <p:cNvPicPr>
            <a:picLocks noChangeAspect="1" noChangeArrowheads="1" noCrop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>
            <a:off x="7858148" y="6858000"/>
            <a:ext cx="448136" cy="42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mllspwa2"/>
          <p:cNvPicPr>
            <a:picLocks noChangeAspect="1" noChangeArrowheads="1" noCrop="1"/>
          </p:cNvPicPr>
          <p:nvPr/>
        </p:nvPicPr>
        <p:blipFill>
          <a:blip r:embed="rId4">
            <a:lum bright="-24000"/>
          </a:blip>
          <a:srcRect/>
          <a:stretch>
            <a:fillRect/>
          </a:stretch>
        </p:blipFill>
        <p:spPr bwMode="auto">
          <a:xfrm flipH="1">
            <a:off x="647671" y="6858000"/>
            <a:ext cx="423867" cy="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3125 C -0.0375 0.02801 -0.046 0.02106 -0.05572 0.01667 C -0.06944 0.00347 -0.08628 -0.00162 -0.09947 -0.01667 C -0.11579 -0.03519 -0.12413 -0.05556 -0.1276 -0.08333 C -0.12708 -0.10949 -0.12708 -0.15093 -0.12447 -0.18125 C -0.12326 -0.1956 -0.11857 -0.20926 -0.1151 -0.22292 C -0.11302 -0.23102 -0.11336 -0.24028 -0.11041 -0.24792 C -0.10538 -0.26157 -0.10954 -0.24653 -0.1026 -0.26042 C -0.10069 -0.26435 -0.10017 -0.26944 -0.09791 -0.27292 C -0.08784 -0.28773 -0.06909 -0.29306 -0.05572 -0.29792 C -0.03368 -0.30602 -0.01302 -0.31319 0.0099 -0.31667 C 0.01737 -0.32176 0.02344 -0.32315 0.03178 -0.325 C 0.03525 -0.32963 0.03941 -0.33264 0.04271 -0.3375 C 0.04618 -0.34259 0.05209 -0.35417 0.05209 -0.35417 C 0.05521 -0.3713 0.05816 -0.39005 0.05053 -0.40625 C 0.04532 -0.41736 0.03525 -0.42269 0.02709 -0.42917 C 0.01181 -0.44144 0.01598 -0.44028 -0.00104 -0.44583 C -0.01041 -0.44514 -0.02013 -0.44722 -0.02916 -0.44375 C -0.03333 -0.44213 -0.03854 -0.43125 -0.03854 -0.43125 C -0.04479 -0.40602 -0.05572 -0.40694 -0.07291 -0.40417 C -0.08298 -0.39977 -0.08628 -0.40046 -0.09791 -0.40208 C -0.10972 -0.4125 -0.09479 -0.40023 -0.10885 -0.40833 C -0.11163 -0.40995 -0.11388 -0.41273 -0.11666 -0.41458 " pathEditMode="relative" ptsTypes="ffffffffffffffffffffff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2 0.00602 C 0.03577 0.0081 0.03976 0.00972 0.04514 0.01435 C 0.06025 0.01296 0.07535 0.01157 0.09046 0.01018 C 0.09584 0.00972 0.11702 -0.00046 0.12171 -0.0044 C 0.13247 -0.01343 0.12344 -0.00857 0.13264 -0.01273 C 0.13716 -0.01713 0.14271 -0.01991 0.14671 -0.02523 C 0.14827 -0.02732 0.14861 -0.03102 0.14983 -0.03357 C 0.154 -0.04236 0.15348 -0.04097 0.15921 -0.04607 C 0.16146 -0.05046 0.16493 -0.05394 0.16702 -0.05857 C 0.16997 -0.06551 0.17049 -0.07847 0.17171 -0.08565 C 0.17587 -0.10926 0.17466 -0.10371 0.18108 -0.12107 C 0.17657 -0.13611 0.17275 -0.15417 0.16546 -0.1669 C 0.16216 -0.18403 0.14549 -0.20695 0.13264 -0.21273 C 0.12535 -0.21991 0.11945 -0.2213 0.11077 -0.22523 C 0.10157 -0.2294 0.09219 -0.23611 0.08264 -0.23773 C 0.07587 -0.23889 0.0691 -0.23912 0.06233 -0.23982 C 0.05556 -0.24884 0.04497 -0.25648 0.03577 -0.26065 C 0.02917 -0.28704 0.04011 -0.24491 0.03108 -0.27315 C 0.02674 -0.28658 0.02414 -0.30046 0.02171 -0.31482 C 0.02344 -0.32593 0.02327 -0.32176 0.02327 -0.32732 " pathEditMode="relative" ptsTypes="fffffffffffffffffff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складывания тканей и завязывания узелков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00024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Узел</a:t>
            </a:r>
          </a:p>
          <a:p>
            <a:pPr algn="just"/>
            <a:r>
              <a:rPr lang="ru-RU" sz="2400" dirty="0" smtClean="0"/>
              <a:t>Основным способом в узелковой росписи является завязывание ткани в обычные узлы. Это делается по долевой нити или по диагонали.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857628"/>
            <a:ext cx="3786214" cy="26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складывания тканей и завязывания узелков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82154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Розетка.</a:t>
            </a:r>
          </a:p>
          <a:p>
            <a:pPr algn="just"/>
            <a:r>
              <a:rPr lang="ru-RU" dirty="0" smtClean="0"/>
              <a:t>Наиболее распространенный узор – «лучистая розетка». Которая  в зависимости от способов перевязывания и окрашивания изменяет свой вид.  Узоры в форме розеток можно получить обмотав  тканью  различные предметы: горошины, камешки, шарики, бусинки и т. </a:t>
            </a:r>
            <a:r>
              <a:rPr lang="ru-RU" dirty="0"/>
              <a:t>д</a:t>
            </a:r>
            <a:r>
              <a:rPr lang="ru-RU" dirty="0" smtClean="0"/>
              <a:t>.  Такие «тряпочные куколки» можно окрашивать в несколько цветов: после первого окрашивания, обматываем ткань нитками и красим в более тёмный цвет. Или начинаем окрашивание светлыми тонами, потом более тёмными и к основанию совсем тёмными.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300391" y="2414593"/>
            <a:ext cx="23336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складывания тканей и завязывания узелков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285992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Шланговая техника.</a:t>
            </a:r>
          </a:p>
          <a:p>
            <a:r>
              <a:rPr lang="ru-RU" dirty="0" smtClean="0"/>
              <a:t>Ткань скручивается как для отжима белья, затем складывается вдвое и крепко завязывается </a:t>
            </a:r>
            <a:r>
              <a:rPr lang="ru-RU" dirty="0"/>
              <a:t>в</a:t>
            </a:r>
            <a:r>
              <a:rPr lang="ru-RU" dirty="0" smtClean="0"/>
              <a:t>ощёнными нитями.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857489" y="2643182"/>
            <a:ext cx="3000398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Новая папка\Новая папка\Картинки\Фон\ABALO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58204" cy="869934"/>
          </a:xfrm>
        </p:spPr>
        <p:txBody>
          <a:bodyPr>
            <a:noAutofit/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Окрашивание и запаривание изделий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Когда все придуманные вами узелки скручены и связаны, их окрашивают.  Ткань перед окрашиванием смачивают в тёплой воде, затем наносят краситель от светлого до тёмного тона. Ткань немного просушивают развязывают нитки и проглаживают утюгом.   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Для более прочного закрепления красок ткань подвергается обработке горячим влажным паром. Для этого ткань прокладывают другой белой большего размера тканью  и сворачивают свёрток. Затем прикрепляют его к ведру с кипящей водой, но не в воду, а так, чтобы пар проходил через изделие. Ведро накрывают и пропаривают изделие в течении 2 часов.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57422" y="4286256"/>
            <a:ext cx="4171952" cy="21669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624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Тема Office</vt:lpstr>
      <vt:lpstr>Slide 1</vt:lpstr>
      <vt:lpstr> Узелковая окраска тканей (БАТИК -  оригинальный способ украшения материала) </vt:lpstr>
      <vt:lpstr>              Способы складывания тканей и завязывания узелков </vt:lpstr>
      <vt:lpstr>Способы складывания тканей и завязывания узелков</vt:lpstr>
      <vt:lpstr>Способы складывания тканей и завязывания узелков</vt:lpstr>
      <vt:lpstr>Способы складывания тканей и завязывания узелков</vt:lpstr>
      <vt:lpstr>Способы складывания тканей и завязывания узелков</vt:lpstr>
      <vt:lpstr>Способы складывания тканей и завязывания узелков</vt:lpstr>
      <vt:lpstr>Окрашивание и запаривание изделий</vt:lpstr>
      <vt:lpstr>Закрепление нового материала</vt:lpstr>
      <vt:lpstr>Использование узелковой росписи в оформлении интерьера и дизайна одежды.</vt:lpstr>
      <vt:lpstr>Литература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Virtual PC</cp:lastModifiedBy>
  <cp:revision>25</cp:revision>
  <dcterms:created xsi:type="dcterms:W3CDTF">2009-01-07T15:01:17Z</dcterms:created>
  <dcterms:modified xsi:type="dcterms:W3CDTF">2009-08-22T17:46:46Z</dcterms:modified>
</cp:coreProperties>
</file>