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62" r:id="rId6"/>
    <p:sldId id="264" r:id="rId7"/>
    <p:sldId id="265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тюшКа" initials="К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0" autoAdjust="0"/>
    <p:restoredTop sz="94620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82421-C712-40F8-9F78-7A57F29779D5}" type="datetimeFigureOut">
              <a:rPr lang="ru-RU" smtClean="0"/>
              <a:pPr/>
              <a:t>16.02.2009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47A8A-C830-4F9E-931C-5CA472BB4D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47A8A-C830-4F9E-931C-5CA472BB4DBE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47A8A-C830-4F9E-931C-5CA472BB4DBE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47A8A-C830-4F9E-931C-5CA472BB4DBE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47A8A-C830-4F9E-931C-5CA472BB4DBE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47A8A-C830-4F9E-931C-5CA472BB4DBE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47A8A-C830-4F9E-931C-5CA472BB4DBE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47A8A-C830-4F9E-931C-5CA472BB4DBE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47A8A-C830-4F9E-931C-5CA472BB4DBE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47A8A-C830-4F9E-931C-5CA472BB4DBE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47A8A-C830-4F9E-931C-5CA472BB4DBE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3E57-DD24-48FE-9975-2B78205259D3}" type="datetimeFigureOut">
              <a:rPr lang="ru-RU" smtClean="0"/>
              <a:pPr/>
              <a:t>16.02.2009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16CE-2B76-4061-B1EE-96DAF9D1A8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3E57-DD24-48FE-9975-2B78205259D3}" type="datetimeFigureOut">
              <a:rPr lang="ru-RU" smtClean="0"/>
              <a:pPr/>
              <a:t>16.02.2009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16CE-2B76-4061-B1EE-96DAF9D1A8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3E57-DD24-48FE-9975-2B78205259D3}" type="datetimeFigureOut">
              <a:rPr lang="ru-RU" smtClean="0"/>
              <a:pPr/>
              <a:t>16.02.2009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16CE-2B76-4061-B1EE-96DAF9D1A8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3E57-DD24-48FE-9975-2B78205259D3}" type="datetimeFigureOut">
              <a:rPr lang="ru-RU" smtClean="0"/>
              <a:pPr/>
              <a:t>16.02.2009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16CE-2B76-4061-B1EE-96DAF9D1A8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3E57-DD24-48FE-9975-2B78205259D3}" type="datetimeFigureOut">
              <a:rPr lang="ru-RU" smtClean="0"/>
              <a:pPr/>
              <a:t>16.02.2009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16CE-2B76-4061-B1EE-96DAF9D1A8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3E57-DD24-48FE-9975-2B78205259D3}" type="datetimeFigureOut">
              <a:rPr lang="ru-RU" smtClean="0"/>
              <a:pPr/>
              <a:t>16.02.2009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16CE-2B76-4061-B1EE-96DAF9D1A8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3E57-DD24-48FE-9975-2B78205259D3}" type="datetimeFigureOut">
              <a:rPr lang="ru-RU" smtClean="0"/>
              <a:pPr/>
              <a:t>16.02.2009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16CE-2B76-4061-B1EE-96DAF9D1A8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3E57-DD24-48FE-9975-2B78205259D3}" type="datetimeFigureOut">
              <a:rPr lang="ru-RU" smtClean="0"/>
              <a:pPr/>
              <a:t>16.02.2009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16CE-2B76-4061-B1EE-96DAF9D1A8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3E57-DD24-48FE-9975-2B78205259D3}" type="datetimeFigureOut">
              <a:rPr lang="ru-RU" smtClean="0"/>
              <a:pPr/>
              <a:t>16.02.2009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16CE-2B76-4061-B1EE-96DAF9D1A8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3E57-DD24-48FE-9975-2B78205259D3}" type="datetimeFigureOut">
              <a:rPr lang="ru-RU" smtClean="0"/>
              <a:pPr/>
              <a:t>16.02.2009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16CE-2B76-4061-B1EE-96DAF9D1A8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3E57-DD24-48FE-9975-2B78205259D3}" type="datetimeFigureOut">
              <a:rPr lang="ru-RU" smtClean="0"/>
              <a:pPr/>
              <a:t>16.02.2009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16CE-2B76-4061-B1EE-96DAF9D1A8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13E57-DD24-48FE-9975-2B78205259D3}" type="datetimeFigureOut">
              <a:rPr lang="ru-RU" smtClean="0"/>
              <a:pPr/>
              <a:t>16.02.2009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416CE-2B76-4061-B1EE-96DAF9D1A8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928693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Das</a:t>
            </a:r>
            <a:r>
              <a:rPr lang="en-US" sz="9600" dirty="0" smtClean="0">
                <a:solidFill>
                  <a:srgbClr val="FF0000"/>
                </a:solidFill>
              </a:rPr>
              <a:t> ABC </a:t>
            </a:r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Fest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43050"/>
            <a:ext cx="6400800" cy="39957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атюшКа\Desktop\Новая папка\нем алфави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142984"/>
            <a:ext cx="6643734" cy="550070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КатюшКа\Desktop\петруш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4290"/>
            <a:ext cx="6643714" cy="7800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BREMEN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3" name="Picture 5" descr="C:\Users\КатюшКа\Desktop\брнмен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736"/>
            <a:ext cx="8001056" cy="5000660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FRANKFURT am MAIN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КатюшКа\Desktop\frankfurt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14422"/>
            <a:ext cx="8072493" cy="528641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BONN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КатюшКа\Desktop\Новая папка (2)\бонн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14422"/>
            <a:ext cx="7786741" cy="5311781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perspective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DRESDEN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КатюшКа\Desktop\Новая папка\дреезден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428736"/>
            <a:ext cx="7643865" cy="4857784"/>
          </a:xfrm>
          <a:prstGeom prst="round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KOLN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КатюшКа\Desktop\Новая папка\кельн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8501122" cy="528641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BERLIN</a:t>
            </a:r>
            <a:endParaRPr lang="ru-RU" dirty="0"/>
          </a:p>
        </p:txBody>
      </p:sp>
      <p:pic>
        <p:nvPicPr>
          <p:cNvPr id="8194" name="Picture 2" descr="C:\Users\КатюшКа\Desktop\Новая папка\germ_berlin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7" y="1142984"/>
            <a:ext cx="8358246" cy="5357850"/>
          </a:xfrm>
          <a:prstGeom prst="snip2Diag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DEUTSCHLAND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КатюшКа\Desktop\Новая папка\карта германии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071546"/>
            <a:ext cx="7429552" cy="5500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HAMPELMAN</a:t>
            </a:r>
            <a:endParaRPr lang="ru-RU" dirty="0"/>
          </a:p>
        </p:txBody>
      </p:sp>
      <p:pic>
        <p:nvPicPr>
          <p:cNvPr id="9218" name="Picture 2" descr="C:\Users\КатюшКа\Desktop\петя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285860"/>
            <a:ext cx="5143536" cy="5197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23</Words>
  <Application>Microsoft Office PowerPoint</Application>
  <PresentationFormat>Экран (4:3)</PresentationFormat>
  <Paragraphs>19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Das ABC Fest</vt:lpstr>
      <vt:lpstr>BREMEN</vt:lpstr>
      <vt:lpstr>FRANKFURT am MAIN</vt:lpstr>
      <vt:lpstr>BONN</vt:lpstr>
      <vt:lpstr>DRESDEN</vt:lpstr>
      <vt:lpstr>KOLN</vt:lpstr>
      <vt:lpstr>BERLIN</vt:lpstr>
      <vt:lpstr>DEUTSCHLAND</vt:lpstr>
      <vt:lpstr>HAMPELMAN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ABC Fest</dc:title>
  <dc:creator>КатюшКа</dc:creator>
  <cp:lastModifiedBy>Администратор1</cp:lastModifiedBy>
  <cp:revision>10</cp:revision>
  <dcterms:created xsi:type="dcterms:W3CDTF">2009-02-12T16:02:25Z</dcterms:created>
  <dcterms:modified xsi:type="dcterms:W3CDTF">2009-02-16T16:26:41Z</dcterms:modified>
</cp:coreProperties>
</file>