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0C5B"/>
    <a:srgbClr val="433D9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36" autoAdjust="0"/>
    <p:restoredTop sz="93298" autoAdjust="0"/>
  </p:normalViewPr>
  <p:slideViewPr>
    <p:cSldViewPr>
      <p:cViewPr varScale="1">
        <p:scale>
          <a:sx n="66" d="100"/>
          <a:sy n="66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40000"/>
                <a:satMod val="250000"/>
              </a:schemeClr>
            </a:gs>
            <a:gs pos="9000">
              <a:schemeClr val="accent1">
                <a:tint val="52000"/>
                <a:satMod val="300000"/>
              </a:schemeClr>
            </a:gs>
            <a:gs pos="50000">
              <a:schemeClr val="accent1">
                <a:shade val="20000"/>
                <a:satMod val="300000"/>
              </a:schemeClr>
            </a:gs>
            <a:gs pos="79000">
              <a:schemeClr val="accent1">
                <a:tint val="52000"/>
                <a:satMod val="300000"/>
              </a:schemeClr>
            </a:gs>
            <a:gs pos="100000">
              <a:schemeClr val="accent1">
                <a:tint val="40000"/>
                <a:satMod val="25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447E35-58DF-477E-863E-B775EE4E3EBE}" type="datetimeFigureOut">
              <a:rPr lang="ru-RU" smtClean="0"/>
              <a:pPr/>
              <a:t>29.01.2009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08E804-6D47-4F65-BFF7-982223142E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1538" y="1428736"/>
            <a:ext cx="6786610" cy="314327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prstTxWarp prst="textDeflateInflate">
              <a:avLst>
                <a:gd name="adj" fmla="val 40289"/>
              </a:avLst>
            </a:prstTxWarp>
            <a:spAutoFit/>
          </a:bodyPr>
          <a:lstStyle/>
          <a:p>
            <a:pPr algn="ctr"/>
            <a:r>
              <a:rPr lang="ru-RU" sz="96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Синий раунд</a:t>
            </a:r>
            <a:endParaRPr lang="ru-RU" sz="9600" b="1" i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714480" y="1785926"/>
            <a:ext cx="61436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30 баллов. «Счастливый  случай».</a:t>
            </a:r>
            <a:endParaRPr kumimoji="0" lang="ru-RU" sz="54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</a:endParaRP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" dur="500" autoRev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500" autoRev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1" grpId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2143116"/>
            <a:ext cx="5357834" cy="3785652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40 баллов. Какая птица является национальным символом США и изображен на гербе этой страны?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928670"/>
            <a:ext cx="3714776" cy="928694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Stop">
              <a:avLst/>
            </a:prstTxWarp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Орлан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58148" y="5643578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214422"/>
            <a:ext cx="7215238" cy="4401205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50 баллов. Как называется гигантская птица из сказок «Тысячи и одной ночи», чьим прообразом мог бы стать живший когда-то на острове Мадагаскар эпиорнис?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0694" y="4786322"/>
            <a:ext cx="2786082" cy="1015663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FadeUp">
              <a:avLst/>
            </a:prstTxWarp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Рух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929586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7290" y="1785926"/>
            <a:ext cx="51406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10 баллов. «Несчастный случай»</a:t>
            </a:r>
          </a:p>
        </p:txBody>
      </p:sp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571480"/>
            <a:ext cx="69294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 баллов. Что в природе называют «артериями жизни» и «колыбелью культуры»?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00496" y="4071942"/>
            <a:ext cx="3071834" cy="1015663"/>
          </a:xfrm>
          <a:prstGeom prst="rect">
            <a:avLst/>
          </a:prstGeom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pPr algn="ctr"/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Реки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500042"/>
            <a:ext cx="764386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30 баллов. В Испании это растение сначала разводили как декоративное, поскольку его ярко-оранжевые плоды считались ядовитыми. Первыми их попробовали итальянцы и назвали «золотым яблоком»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857884" y="5429264"/>
            <a:ext cx="2786082" cy="707886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CascadeUp">
              <a:avLst/>
            </a:prstTxWarp>
            <a:spAutoFit/>
          </a:bodyPr>
          <a:lstStyle/>
          <a:p>
            <a:r>
              <a:rPr lang="ru-RU" sz="4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Помидор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71472" y="5643578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785795"/>
            <a:ext cx="735811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40 баллов. Какая единственная на Земле птица способна летать хвостом вперед?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429132"/>
            <a:ext cx="4786346" cy="1137644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SlantDown">
              <a:avLst>
                <a:gd name="adj" fmla="val 70020"/>
              </a:avLst>
            </a:prstTxWarp>
            <a:spAutoFit/>
          </a:bodyPr>
          <a:lstStyle/>
          <a:p>
            <a:r>
              <a:rPr lang="ru-RU" sz="54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Колибри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643578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71480"/>
            <a:ext cx="76438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50 баллов. Назовите овощ, чей сок слывет единственным средством для быстрого уничтожения последствий общения со скунсом?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4214818"/>
            <a:ext cx="2786082" cy="923330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prstTxWarp prst="textDeflateBottom">
              <a:avLst/>
            </a:prstTxWarp>
            <a:spAutoFit/>
          </a:bodyPr>
          <a:lstStyle/>
          <a:p>
            <a:r>
              <a:rPr lang="ru-RU" sz="54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Томат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57224" y="571480"/>
            <a:ext cx="585791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900000"/>
            </a:camera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Рим расположен на семи холмах. Назовите самый знаменитый из них.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71934" y="4572008"/>
            <a:ext cx="3714776" cy="830997"/>
          </a:xfrm>
          <a:prstGeom prst="rect">
            <a:avLst/>
          </a:prstGeom>
          <a:scene3d>
            <a:camera prst="orthographicFront">
              <a:rot lat="0" lon="0" rev="1200000"/>
            </a:camera>
            <a:lightRig rig="threePt" dir="t"/>
          </a:scene3d>
        </p:spPr>
        <p:txBody>
          <a:bodyPr wrap="square">
            <a:prstTxWarp prst="textFadeLeft">
              <a:avLst>
                <a:gd name="adj" fmla="val 38334"/>
              </a:avLst>
            </a:prstTxWarp>
            <a:spAutoFit/>
          </a:bodyPr>
          <a:lstStyle/>
          <a:p>
            <a:r>
              <a:rPr kumimoji="0" lang="ru-RU" sz="4800" b="1" i="0" u="none" strike="noStrike" normalizeH="0" baseline="0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Капитолий</a:t>
            </a:r>
            <a:endParaRPr lang="ru-RU" sz="48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5" grpId="0"/>
      <p:bldP spid="5" grpId="0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24" y="785794"/>
            <a:ext cx="7072362" cy="3416320"/>
          </a:xfrm>
          <a:prstGeom prst="rect">
            <a:avLst/>
          </a:prstGeom>
          <a:scene3d>
            <a:camera prst="orthographicFront">
              <a:rot lat="20755432" lon="21285826" rev="21338811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 баллов. Какая европейская страна является родиной часов с кукушкой?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28" y="4929198"/>
            <a:ext cx="3786214" cy="923330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prstTxWarp prst="textCascadeUp">
              <a:avLst/>
            </a:prstTxWarp>
            <a:spAutoFit/>
            <a:sp3d/>
          </a:bodyPr>
          <a:lstStyle/>
          <a:p>
            <a:r>
              <a:rPr lang="ru-RU" sz="54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Германия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58148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472518" cy="5695962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609745"/>
                <a:gridCol w="1185234"/>
                <a:gridCol w="1250294"/>
                <a:gridCol w="1176747"/>
                <a:gridCol w="1323840"/>
                <a:gridCol w="926658"/>
              </a:tblGrid>
              <a:tr h="1085854">
                <a:tc>
                  <a:txBody>
                    <a:bodyPr/>
                    <a:lstStyle/>
                    <a:p>
                      <a:endParaRPr kumimoji="0" lang="ru-RU" sz="2400" kern="1200" smtClean="0"/>
                    </a:p>
                    <a:p>
                      <a:r>
                        <a:rPr kumimoji="0" lang="ru-RU" sz="2400" kern="1200" smtClean="0"/>
                        <a:t>Все </a:t>
                      </a:r>
                      <a:r>
                        <a:rPr kumimoji="0" lang="ru-RU" sz="2400" kern="1200" dirty="0" smtClean="0"/>
                        <a:t>о животных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" action="ppaction://hlinksldjump"/>
                        </a:rPr>
                        <a:t>Слайд 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3" action="ppaction://hlinksldjump"/>
                        </a:rPr>
                        <a:t>Слайд 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4" action="ppaction://hlinksldjump"/>
                        </a:rPr>
                        <a:t>Слайд 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5" action="ppaction://hlinksldjump"/>
                        </a:rPr>
                        <a:t>Слайд 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6" action="ppaction://hlinksldjump"/>
                        </a:rPr>
                        <a:t>Слайд 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В мире птиц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1600" dirty="0" smtClean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 smtClean="0"/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7" action="ppaction://hlinksldjump"/>
                        </a:rPr>
                        <a:t>Слайд 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 smtClean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 smtClean="0"/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8" action="ppaction://hlinksldjump"/>
                        </a:rPr>
                        <a:t>Слайд 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9" action="ppaction://hlinksldjump"/>
                        </a:rPr>
                        <a:t>Слайд 10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0" action="ppaction://hlinksldjump"/>
                        </a:rPr>
                        <a:t>Слайд 11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1" action="ppaction://hlinksldjump"/>
                        </a:rPr>
                        <a:t>Слайд 12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Чудеса природы 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16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2" action="ppaction://hlinksldjump"/>
                        </a:rPr>
                        <a:t>Слайд 13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3" action="ppaction://hlinksldjump"/>
                        </a:rPr>
                        <a:t>Слайд 14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4" action="ppaction://hlinksldjump"/>
                        </a:rPr>
                        <a:t>Слайд 15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5" action="ppaction://hlinksldjump"/>
                        </a:rPr>
                        <a:t>Слайд 16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6" action="ppaction://hlinksldjump"/>
                        </a:rPr>
                        <a:t>Слайд 17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Европейская мозаика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7" action="ppaction://hlinksldjump"/>
                        </a:rPr>
                        <a:t>Слайд 18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8" action="ppaction://hlinksldjump"/>
                        </a:rPr>
                        <a:t>Слайд 19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19" action="ppaction://hlinksldjump"/>
                        </a:rPr>
                        <a:t>Слайд 20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0" action="ppaction://hlinksldjump"/>
                        </a:rPr>
                        <a:t>Слайд 21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1" action="ppaction://hlinksldjump"/>
                        </a:rPr>
                        <a:t>Слайд 22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858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Умный язык голову кормит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10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2" action="ppaction://hlinksldjump"/>
                        </a:rPr>
                        <a:t>Слайд 23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20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3" action="ppaction://hlinksldjump"/>
                        </a:rPr>
                        <a:t>Слайд 24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30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4" action="ppaction://hlinksldjump"/>
                        </a:rPr>
                        <a:t>Слайд 25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40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5" action="ppaction://hlinksldjump"/>
                        </a:rPr>
                        <a:t>Слайд 26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endParaRPr lang="ru-RU" sz="2400" dirty="0"/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2400" dirty="0"/>
                        <a:t> </a:t>
                      </a:r>
                      <a:r>
                        <a:rPr lang="ru-RU" sz="2400" dirty="0" smtClean="0"/>
                        <a:t>50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4114800" algn="l"/>
                        </a:tabLst>
                      </a:pPr>
                      <a:r>
                        <a:rPr lang="ru-RU" sz="1600" dirty="0" smtClean="0">
                          <a:hlinkClick r:id="rId26" action="ppaction://hlinksldjump"/>
                        </a:rPr>
                        <a:t>Слайд 27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00034" y="1000108"/>
            <a:ext cx="72866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30 баллов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" pitchFamily="34" charset="0"/>
                <a:ea typeface="Times New Roman" pitchFamily="18" charset="0"/>
              </a:rPr>
              <a:t>. </a:t>
            </a: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«Вопрос-аукцион».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Французы говорят: «Архитектор прикрывает свои ошибки фасадом, повар- соусом,…» А кто, по мнению французов, прикрывает свои ошибки землей? </a:t>
            </a:r>
            <a:endParaRPr kumimoji="0" lang="ru-RU" sz="3200" b="1" i="0" u="none" strike="noStrike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500570"/>
            <a:ext cx="19288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Врач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5" grpId="0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7422" y="571480"/>
            <a:ext cx="6286544" cy="3786214"/>
          </a:xfrm>
          <a:prstGeom prst="rect">
            <a:avLst/>
          </a:prstGeom>
          <a:scene3d>
            <a:camera prst="orthographicFront">
              <a:rot lat="0" lon="0" rev="21299999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40 баллов. В какой европейской стране чая пьют больше всех в мире: 1800 чашек в год на человека, включая младенцев?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786322"/>
            <a:ext cx="4143404" cy="1015663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prstTxWarp prst="textDeflateTop">
              <a:avLst/>
            </a:prstTxWarp>
            <a:spAutoFit/>
          </a:bodyPr>
          <a:lstStyle/>
          <a:p>
            <a:r>
              <a:rPr lang="ru-RU" sz="6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</a:rPr>
              <a:t>Англия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500702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6500858" cy="3416320"/>
          </a:xfrm>
          <a:prstGeom prst="rect">
            <a:avLst/>
          </a:prstGeom>
          <a:scene3d>
            <a:camera prst="orthographicFront">
              <a:rot lat="0" lon="0" rev="9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50 баллов. О каком европейском городе французский классик Стендаль писал: «Красота ее дворцов превосходит все, что знает Париж?»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29124" y="4429132"/>
            <a:ext cx="4071966" cy="830997"/>
          </a:xfrm>
          <a:prstGeom prst="rect">
            <a:avLst/>
          </a:prstGeom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square">
            <a:prstTxWarp prst="textCascadeDown">
              <a:avLst/>
            </a:prstTxWarp>
            <a:spAutoFit/>
          </a:bodyPr>
          <a:lstStyle/>
          <a:p>
            <a:r>
              <a:rPr lang="ru-RU" sz="48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Москва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571472" y="5643578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785786" y="785794"/>
            <a:ext cx="7786742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600000"/>
            </a:camera>
            <a:lightRig rig="threePt" dir="t"/>
          </a:scene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10 баллов. </a:t>
            </a: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Arial" pitchFamily="34" charset="0"/>
                <a:ea typeface="Times New Roman" pitchFamily="18" charset="0"/>
              </a:rPr>
              <a:t>«Своя игра».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На языке </a:t>
            </a:r>
            <a:r>
              <a:rPr kumimoji="0" lang="ru-RU" sz="4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хантов</a:t>
            </a: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 «кет»- сердце, а «</a:t>
            </a:r>
            <a:r>
              <a:rPr kumimoji="0" lang="ru-RU" sz="4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сэм</a:t>
            </a: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»- рука. Переведите на русский язык слово «</a:t>
            </a:r>
            <a:r>
              <a:rPr kumimoji="0" lang="ru-RU" sz="4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кетсэм</a:t>
            </a: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»</a:t>
            </a:r>
            <a:r>
              <a:rPr kumimoji="0" lang="ru-RU" sz="4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857752" y="5072074"/>
            <a:ext cx="3000396" cy="923330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SlantDown">
              <a:avLst>
                <a:gd name="adj" fmla="val 71454"/>
              </a:avLst>
            </a:prstTxWarp>
            <a:spAutoFit/>
          </a:bodyPr>
          <a:lstStyle/>
          <a:p>
            <a:r>
              <a:rPr lang="ru-RU" sz="54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Пульс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6429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3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571480"/>
            <a:ext cx="6786610" cy="3970318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 баллов. Узбеки дают очень точные и красочные прозвища. Например, «шайтан-арба»-среднеазиатская железная дорога. А кого узбеки называют «</a:t>
            </a:r>
            <a:r>
              <a:rPr lang="ru-RU" sz="36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колотун-бабай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»?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4857760"/>
            <a:ext cx="4500594" cy="769441"/>
          </a:xfrm>
          <a:prstGeom prst="rect">
            <a:avLst/>
          </a:prstGeom>
          <a:scene3d>
            <a:camera prst="orthographicFront">
              <a:rot lat="0" lon="0" rev="600000"/>
            </a:camera>
            <a:lightRig rig="threePt" dir="t"/>
          </a:scene3d>
        </p:spPr>
        <p:txBody>
          <a:bodyPr wrap="square">
            <a:prstTxWarp prst="textInflateBottom">
              <a:avLst/>
            </a:prstTxWarp>
            <a:spAutoFit/>
          </a:bodyPr>
          <a:lstStyle/>
          <a:p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40C5B"/>
                </a:solidFill>
              </a:rPr>
              <a:t>Деда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40C5B"/>
                </a:solidFill>
              </a:rPr>
              <a:t>Мороза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428604"/>
            <a:ext cx="77867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30 баллов. В прилагательном «длинношеее» пишутся три буквы «Е» подряд. Назовите существительное, в котором также пишутся подряд три «Е».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4429132"/>
            <a:ext cx="3643338" cy="923330"/>
          </a:xfrm>
          <a:prstGeom prst="rect">
            <a:avLst/>
          </a:prstGeom>
        </p:spPr>
        <p:txBody>
          <a:bodyPr wrap="square">
            <a:prstTxWarp prst="textWave1">
              <a:avLst/>
            </a:prstTxWarp>
            <a:spAutoFit/>
          </a:bodyPr>
          <a:lstStyle/>
          <a:p>
            <a:r>
              <a:rPr lang="ru-RU" sz="5400" b="1" dirty="0" err="1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Змееед</a:t>
            </a:r>
            <a:endParaRPr lang="ru-RU" sz="54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40C5B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858148" y="5643578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500042"/>
            <a:ext cx="735811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40 баллов. У стула и стола их четыре, у дивана- пять, а у кресла- шесть. О чем идет речь?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4714884"/>
            <a:ext cx="5286412" cy="1323439"/>
          </a:xfrm>
          <a:prstGeom prst="rect">
            <a:avLst/>
          </a:prstGeom>
        </p:spPr>
        <p:txBody>
          <a:bodyPr wrap="square">
            <a:prstTxWarp prst="textDeflateInflateDeflate">
              <a:avLst/>
            </a:prstTxWarp>
            <a:spAutoFit/>
          </a:bodyPr>
          <a:lstStyle/>
          <a:p>
            <a:r>
              <a:rPr lang="ru-RU" sz="40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Буквы в названии </a:t>
            </a:r>
            <a:r>
              <a:rPr lang="ru-RU" sz="4000" b="1" dirty="0" smtClean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предметов</a:t>
            </a:r>
            <a:endParaRPr lang="ru-RU" sz="4000" b="1" dirty="0">
              <a:ln w="10541" cmpd="sng">
                <a:solidFill>
                  <a:sysClr val="windowText" lastClr="000000"/>
                </a:solidFill>
                <a:prstDash val="solid"/>
              </a:ln>
              <a:solidFill>
                <a:srgbClr val="C40C5B"/>
              </a:solidFill>
            </a:endParaRP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642918"/>
            <a:ext cx="721523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50 баллов. «Как варят соус «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тортю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»?»; « Что у меня в руке?»;  «Любит ли Тильда Джона?»; «Объясните течение звезд и  прочие планеты»- эти вопросы были заданы одному герою Александра Грина из-за его татуировки, состоящей из трех слов. Назовите эти слова.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5500702"/>
            <a:ext cx="3643338" cy="928694"/>
          </a:xfrm>
          <a:prstGeom prst="rect">
            <a:avLst/>
          </a:prstGeom>
        </p:spPr>
        <p:txBody>
          <a:bodyPr wrap="square">
            <a:prstTxWarp prst="textCascadeUp">
              <a:avLst>
                <a:gd name="adj" fmla="val 47703"/>
              </a:avLst>
            </a:prstTxWarp>
            <a:spAutoFit/>
          </a:bodyPr>
          <a:lstStyle/>
          <a:p>
            <a:r>
              <a:rPr lang="ru-RU" sz="3600" b="1" dirty="0">
                <a:ln w="10541" cmpd="sng">
                  <a:solidFill>
                    <a:sysClr val="windowText" lastClr="000000"/>
                  </a:solidFill>
                  <a:prstDash val="solid"/>
                </a:ln>
                <a:solidFill>
                  <a:srgbClr val="C40C5B"/>
                </a:solidFill>
              </a:rPr>
              <a:t>Я все знаю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15272" y="5500702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21425091">
            <a:off x="929141" y="1368888"/>
            <a:ext cx="7515893" cy="2395656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10 баллов. Эти животные, в отличие от других 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Georgia" pitchFamily="18" charset="0"/>
              </a:rPr>
              <a:t>хищников</a:t>
            </a:r>
            <a:r>
              <a:rPr lang="ru-RU" sz="36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, питаются не только мясом: они едят траву и ягоды.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43240" y="4143380"/>
            <a:ext cx="3529171" cy="101566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prstTxWarp prst="textTriangleInverted">
              <a:avLst/>
            </a:prstTxWarp>
            <a:spAutoFit/>
          </a:bodyPr>
          <a:lstStyle/>
          <a:p>
            <a:pPr algn="ctr"/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Медведи</a:t>
            </a:r>
            <a:endParaRPr lang="ru-RU" sz="6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358082" y="5357826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643050"/>
            <a:ext cx="6929486" cy="2308324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20 баллов.</a:t>
            </a:r>
            <a:r>
              <a:rPr lang="ru-RU" sz="3600" dirty="0">
                <a:solidFill>
                  <a:srgbClr val="002060"/>
                </a:solidFill>
              </a:rPr>
              <a:t> Это животное, не имея рук, может поднять с земли монетку, гвоздик и тяжелую бочку.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4429132"/>
            <a:ext cx="4143404" cy="1200329"/>
          </a:xfrm>
          <a:prstGeom prst="rect">
            <a:avLst/>
          </a:prstGeom>
          <a:noFill/>
          <a:scene3d>
            <a:camera prst="perspectiveContrastingLeftFacing"/>
            <a:lightRig rig="threePt" dir="t"/>
          </a:scene3d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ru-RU" sz="7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Слон</a:t>
            </a:r>
            <a:endParaRPr lang="ru-RU" sz="7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7358082" y="5357826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857752" y="4572008"/>
            <a:ext cx="2729530" cy="1015663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Г</a:t>
            </a:r>
            <a:r>
              <a:rPr lang="ru-RU" sz="60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епард</a:t>
            </a:r>
            <a:endParaRPr lang="ru-RU" sz="60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1714488"/>
            <a:ext cx="8215338" cy="3046988"/>
          </a:xfrm>
          <a:prstGeom prst="rect">
            <a:avLst/>
          </a:prstGeom>
          <a:noFill/>
          <a:scene3d>
            <a:camera prst="perspectiveContrastingRightFacing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30 баллов. Этих млекопитающих (не собак)  приручили индийские магараджи, персидские шахи, турецкие султаны, арабские шейхи, эфиопские императоры к охоте на других животных.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00702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472" y="2214554"/>
            <a:ext cx="7429552" cy="2308324"/>
          </a:xfrm>
          <a:prstGeom prst="rect">
            <a:avLst/>
          </a:prstGeom>
          <a:noFill/>
          <a:scene3d>
            <a:camera prst="isometricOffAxis2Left"/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36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40 баллов. У этого крупного животного ( до 2,5 метров ростом) детеныш рождается длиной всего три сантиметра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4929198"/>
            <a:ext cx="2954400" cy="923330"/>
          </a:xfrm>
          <a:prstGeom prst="rect">
            <a:avLst/>
          </a:prstGeom>
          <a:noFill/>
          <a:scene3d>
            <a:camera prst="orthographicFront">
              <a:rot lat="20981618" lon="21043328" rev="21101229"/>
            </a:camera>
            <a:lightRig rig="threePt" dir="t"/>
          </a:scene3d>
        </p:spPr>
        <p:txBody>
          <a:bodyPr wrap="none" lIns="91440" tIns="45720" rIns="91440" bIns="45720">
            <a:prstTxWarp prst="textCanDown">
              <a:avLst/>
            </a:prstTxWarp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Кенгуру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429264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4348" y="928670"/>
            <a:ext cx="7072362" cy="4524315"/>
          </a:xfrm>
          <a:prstGeom prst="rect">
            <a:avLst/>
          </a:prstGeom>
          <a:noFill/>
          <a:scene3d>
            <a:camera prst="orthographicFront">
              <a:rot lat="1015592" lon="20833753" rev="366360"/>
            </a:camera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50 баллов. </a:t>
            </a:r>
            <a:r>
              <a:rPr kumimoji="0" lang="ru-RU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ea typeface="Times New Roman" pitchFamily="18" charset="0"/>
              </a:rPr>
              <a:t>« Кот в мешке».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 Это животное достигло пределов совершенства в скрытности, научившись не попадаться на глаза человеку. Его инстинкт самосохранения развит сильнее, чем у других млекопитающих. Его называют «луговым волком». А как еще? 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5357826"/>
            <a:ext cx="2315635" cy="923330"/>
          </a:xfrm>
          <a:prstGeom prst="rect">
            <a:avLst/>
          </a:prstGeom>
          <a:noFill/>
          <a:scene3d>
            <a:camera prst="orthographicFront">
              <a:rot lat="21369539" lon="870650" rev="870647"/>
            </a:camera>
            <a:lightRig rig="threePt" dir="t"/>
          </a:scene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Койот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786710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357166"/>
            <a:ext cx="5786478" cy="3416320"/>
          </a:xfrm>
          <a:prstGeom prst="rect">
            <a:avLst/>
          </a:prstGeom>
          <a:noFill/>
          <a:scene3d>
            <a:camera prst="orthographicFront">
              <a:rot lat="0" lon="20399986" rev="20699983"/>
            </a:camera>
            <a:lightRig rig="threePt" dir="t"/>
          </a:scene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10 баллов. Самый быстрый летун среди насекомых.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4143380"/>
            <a:ext cx="5786478" cy="2308324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Стрекоза. Скорость ее полета измеряется сотнями метров в секунду</a:t>
            </a: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7643834" y="5572140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642918"/>
            <a:ext cx="6286528" cy="2800767"/>
          </a:xfrm>
          <a:prstGeom prst="rect">
            <a:avLst/>
          </a:prstGeom>
          <a:scene3d>
            <a:camera prst="orthographicFront">
              <a:rot lat="0" lon="600000" rev="900000"/>
            </a:camera>
            <a:lightRig rig="threePt" dir="t"/>
          </a:scene3d>
        </p:spPr>
        <p:txBody>
          <a:bodyPr wrap="square">
            <a:spAutoFit/>
          </a:bodyPr>
          <a:lstStyle/>
          <a:p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20 баллов. Эта птица умеет стонать, охать,  пищать, хрипеть,  хохотать и визжать.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643306" y="4286256"/>
            <a:ext cx="2857520" cy="1015663"/>
          </a:xfrm>
          <a:prstGeom prst="rect">
            <a:avLst/>
          </a:prstGeom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square">
            <a:prstTxWarp prst="textCascadeDown">
              <a:avLst/>
            </a:prstTxWarp>
            <a:spAutoFit/>
          </a:bodyPr>
          <a:lstStyle/>
          <a:p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Сова</a:t>
            </a:r>
          </a:p>
        </p:txBody>
      </p:sp>
      <p:sp>
        <p:nvSpPr>
          <p:cNvPr id="6" name="Управляющая кнопка: домой 5">
            <a:hlinkClick r:id="rId2" action="ppaction://hlinksldjump" highlightClick="1"/>
          </p:cNvPr>
          <p:cNvSpPr/>
          <p:nvPr/>
        </p:nvSpPr>
        <p:spPr>
          <a:xfrm>
            <a:off x="7786710" y="5500702"/>
            <a:ext cx="928694" cy="92869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713</Words>
  <Application>Microsoft Office PowerPoint</Application>
  <PresentationFormat>Экран (4:3)</PresentationFormat>
  <Paragraphs>137</Paragraphs>
  <Slides>27</Slides>
  <Notes>0</Notes>
  <HiddenSlides>25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Асадуллина</dc:creator>
  <cp:lastModifiedBy>Асадуллина</cp:lastModifiedBy>
  <cp:revision>26</cp:revision>
  <dcterms:created xsi:type="dcterms:W3CDTF">2009-01-28T10:57:07Z</dcterms:created>
  <dcterms:modified xsi:type="dcterms:W3CDTF">2009-01-29T15:53:09Z</dcterms:modified>
</cp:coreProperties>
</file>