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6" r:id="rId4"/>
    <p:sldId id="257" r:id="rId5"/>
    <p:sldId id="258" r:id="rId6"/>
    <p:sldId id="260" r:id="rId7"/>
    <p:sldId id="269" r:id="rId8"/>
    <p:sldId id="267" r:id="rId9"/>
    <p:sldId id="263" r:id="rId10"/>
    <p:sldId id="261" r:id="rId11"/>
    <p:sldId id="262" r:id="rId12"/>
    <p:sldId id="27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8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2BB11C-BFD3-468B-9793-0BF718B94EA0}" type="datetimeFigureOut">
              <a:rPr lang="ru-RU"/>
              <a:pPr>
                <a:defRPr/>
              </a:pPr>
              <a:t>31.07.2009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51C03B-D09D-434E-9841-5D9CE7857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261D6-6151-45F6-AF64-DF24652DDF6F}" type="datetimeFigureOut">
              <a:rPr lang="ru-RU"/>
              <a:pPr>
                <a:defRPr/>
              </a:pPr>
              <a:t>31.07.2009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8981B-B21A-4B81-8654-AA9F770A1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FCA0D-370F-454F-BCDC-97D376047D0B}" type="datetimeFigureOut">
              <a:rPr lang="ru-RU"/>
              <a:pPr>
                <a:defRPr/>
              </a:pPr>
              <a:t>31.07.2009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8154C-4105-420F-BF6D-353B14D10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BD788-8286-43A2-9B5C-025701685BAC}" type="datetimeFigureOut">
              <a:rPr lang="ru-RU"/>
              <a:pPr>
                <a:defRPr/>
              </a:pPr>
              <a:t>31.07.2009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00490-E8E7-4D0A-99F2-A6265C37B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Полилиния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Прямоугольник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угольник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792049-D921-4894-B651-E5A680066976}" type="datetimeFigureOut">
              <a:rPr lang="ru-RU"/>
              <a:pPr>
                <a:defRPr/>
              </a:pPr>
              <a:t>31.07.2009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9FCAA0-F300-4AE7-8FD7-FEEE05F98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3B167F-260B-44D4-BA05-0C097EFC6E17}" type="datetimeFigureOut">
              <a:rPr lang="ru-RU"/>
              <a:pPr>
                <a:defRPr/>
              </a:pPr>
              <a:t>31.07.2009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364A0E-E351-4993-89C5-6ABEF071C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26D7DA-9743-4A6F-8EDC-E2A4D47A0FA7}" type="datetimeFigureOut">
              <a:rPr lang="ru-RU"/>
              <a:pPr>
                <a:defRPr/>
              </a:pPr>
              <a:t>31.07.2009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B9BDF8-8887-4B4F-83BA-0D4B2A9B6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C5AAA-CF30-41BE-90B1-767669B6DB42}" type="datetimeFigureOut">
              <a:rPr lang="ru-RU"/>
              <a:pPr>
                <a:defRPr/>
              </a:pPr>
              <a:t>31.07.2009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D2C36-315C-4B6E-937E-4734CA793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4E3B99-7E4F-493E-A297-9D42C238E010}" type="datetimeFigureOut">
              <a:rPr lang="ru-RU"/>
              <a:pPr>
                <a:defRPr/>
              </a:pPr>
              <a:t>31.07.2009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8ED0F6-A330-4BFB-A9A9-498D924A6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0C33E-5886-4352-9194-062519B24380}" type="datetimeFigureOut">
              <a:rPr lang="ru-RU"/>
              <a:pPr>
                <a:defRPr/>
              </a:pPr>
              <a:t>31.07.2009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EA0AB-265E-48ED-8C09-942FECC1B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14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16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0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2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8"/>
            <p:cNvCxnSpPr/>
            <p:nvPr/>
          </p:nvCxnSpPr>
          <p:spPr>
            <a:xfrm rot="16200000">
              <a:off x="6663592" y="12983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20"/>
            <p:cNvCxnSpPr/>
            <p:nvPr/>
          </p:nvCxnSpPr>
          <p:spPr>
            <a:xfrm rot="5400000" flipH="1">
              <a:off x="6744512" y="1297398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18D7BA-DDF2-4EED-97DD-16A77A395972}" type="datetimeFigureOut">
              <a:rPr lang="ru-RU"/>
              <a:pPr>
                <a:defRPr/>
              </a:pPr>
              <a:t>31.07.2009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08AAC2-8691-4E9E-A324-66ECB73F2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7202764-5D91-4FF0-9DB5-D404391DFDA7}" type="datetimeFigureOut">
              <a:rPr lang="ru-RU"/>
              <a:pPr>
                <a:defRPr/>
              </a:pPr>
              <a:t>31.07.2009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FC2DF2C-86D5-4C8A-BDF3-C2D973660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10" r:id="rId4"/>
    <p:sldLayoutId id="2147483711" r:id="rId5"/>
    <p:sldLayoutId id="2147483706" r:id="rId6"/>
    <p:sldLayoutId id="2147483712" r:id="rId7"/>
    <p:sldLayoutId id="2147483705" r:id="rId8"/>
    <p:sldLayoutId id="2147483713" r:id="rId9"/>
    <p:sldLayoutId id="2147483704" r:id="rId10"/>
    <p:sldLayoutId id="21474837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0750" y="2109788"/>
            <a:ext cx="8094663" cy="26146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Содержимое 3" descr="ks-2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6875" y="122238"/>
            <a:ext cx="5113338" cy="4168775"/>
          </a:xfrm>
        </p:spPr>
      </p:pic>
      <p:pic>
        <p:nvPicPr>
          <p:cNvPr id="22530" name="Рисунок 4" descr="ks-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3925" y="371475"/>
            <a:ext cx="2586038" cy="640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5" descr="Безымянный78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3500" y="2974975"/>
            <a:ext cx="3784600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Содержимое 3" descr="ks-7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0688" y="639763"/>
            <a:ext cx="4748212" cy="3670300"/>
          </a:xfrm>
        </p:spPr>
      </p:pic>
      <p:pic>
        <p:nvPicPr>
          <p:cNvPr id="23554" name="Рисунок 4" descr="Безымянный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0525" y="2292350"/>
            <a:ext cx="5072063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FF0000"/>
                </a:solidFill>
              </a:rPr>
              <a:t>		Рефлексия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BFBFBF"/>
                </a:solidFill>
              </a:rPr>
              <a:t>	</a:t>
            </a:r>
            <a:r>
              <a:rPr lang="ru-RU" smtClean="0">
                <a:latin typeface="Arno Pro Smbd"/>
              </a:rPr>
              <a:t>  Приём «Синквейн» </a:t>
            </a:r>
          </a:p>
          <a:p>
            <a:pPr eaLnBrk="1" hangingPunct="1">
              <a:buFont typeface="Lucida Sans" pitchFamily="34" charset="0"/>
              <a:buAutoNum type="romanUcPeriod"/>
            </a:pPr>
            <a:r>
              <a:rPr lang="ru-RU" b="1" smtClean="0">
                <a:latin typeface="Arno Pro Smbd"/>
              </a:rPr>
              <a:t>Название (одно слово)</a:t>
            </a:r>
          </a:p>
          <a:p>
            <a:pPr eaLnBrk="1" hangingPunct="1">
              <a:buFont typeface="Lucida Sans" pitchFamily="34" charset="0"/>
              <a:buAutoNum type="romanUcPeriod"/>
            </a:pPr>
            <a:r>
              <a:rPr lang="ru-RU" b="1" smtClean="0">
                <a:latin typeface="Arno Pro Smbd"/>
              </a:rPr>
              <a:t>Описание ( два слова)</a:t>
            </a:r>
          </a:p>
          <a:p>
            <a:pPr eaLnBrk="1" hangingPunct="1">
              <a:buFont typeface="Lucida Sans" pitchFamily="34" charset="0"/>
              <a:buAutoNum type="romanUcPeriod"/>
            </a:pPr>
            <a:r>
              <a:rPr lang="ru-RU" b="1" smtClean="0">
                <a:latin typeface="Arno Pro Smbd"/>
              </a:rPr>
              <a:t>Действия(</a:t>
            </a:r>
            <a:r>
              <a:rPr lang="ru-RU" b="1" smtClean="0">
                <a:latin typeface="Arial" charset="0"/>
              </a:rPr>
              <a:t> </a:t>
            </a:r>
            <a:r>
              <a:rPr lang="ru-RU" b="1" smtClean="0">
                <a:latin typeface="Arno Pro Smbd"/>
              </a:rPr>
              <a:t>три слова)</a:t>
            </a:r>
          </a:p>
          <a:p>
            <a:pPr eaLnBrk="1" hangingPunct="1">
              <a:buFont typeface="Lucida Sans" pitchFamily="34" charset="0"/>
              <a:buAutoNum type="romanUcPeriod"/>
            </a:pPr>
            <a:r>
              <a:rPr lang="ru-RU" b="1" smtClean="0">
                <a:latin typeface="Arno Pro Smbd"/>
              </a:rPr>
              <a:t>Отношение (фраза из четырех</a:t>
            </a:r>
            <a:r>
              <a:rPr lang="ru-RU" b="1" smtClean="0">
                <a:latin typeface="Arial" charset="0"/>
              </a:rPr>
              <a:t> </a:t>
            </a:r>
            <a:r>
              <a:rPr lang="ru-RU" sz="2800" b="1" smtClean="0">
                <a:latin typeface="Arial" charset="0"/>
              </a:rPr>
              <a:t>или более слов</a:t>
            </a:r>
            <a:r>
              <a:rPr lang="ru-RU" sz="2800" b="1" smtClean="0">
                <a:latin typeface="Arno Pro Smbd"/>
              </a:rPr>
              <a:t> </a:t>
            </a:r>
            <a:r>
              <a:rPr lang="ru-RU" b="1" smtClean="0">
                <a:latin typeface="Arno Pro Smbd"/>
              </a:rPr>
              <a:t>слов)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FFC000"/>
                </a:solidFill>
              </a:rPr>
              <a:t>		</a:t>
            </a:r>
            <a:r>
              <a:rPr lang="ru-RU" sz="5400" dirty="0" smtClean="0">
                <a:solidFill>
                  <a:srgbClr val="FF0000"/>
                </a:solidFill>
              </a:rPr>
              <a:t>Сила трения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14338" name="Содержимое 10" descr="Безымянныйпа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4206875"/>
            <a:ext cx="2773363" cy="2084388"/>
          </a:xfrm>
        </p:spPr>
      </p:pic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857250" y="1500188"/>
            <a:ext cx="72866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orbel" pitchFamily="34" charset="0"/>
              </a:rPr>
              <a:t>При соприкосновении поверхности тел возникает сила трения, препятствующая относительному перемещению тел и направленная вдоль поверхности соприкосновения</a:t>
            </a:r>
            <a:endParaRPr lang="ru-RU" sz="2800">
              <a:solidFill>
                <a:srgbClr val="FF0000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Содержимое 3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075" y="987425"/>
            <a:ext cx="8443913" cy="4602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63" y="500063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FF0000"/>
                </a:solidFill>
              </a:rPr>
              <a:t>Леонардо да Винчи </a:t>
            </a:r>
            <a:r>
              <a:rPr lang="ru-RU" dirty="0" smtClean="0">
                <a:solidFill>
                  <a:srgbClr val="FF0000"/>
                </a:solidFill>
              </a:rPr>
              <a:t>(1452-1519г.)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386" name="Содержимое 3" descr="л.де в.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5025" y="2493963"/>
            <a:ext cx="3298825" cy="8118475"/>
          </a:xfrm>
        </p:spPr>
      </p:pic>
      <p:pic>
        <p:nvPicPr>
          <p:cNvPr id="16387" name="Рисунок 4" descr="Безымянный 7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8050" y="1725613"/>
            <a:ext cx="182880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5" descr="Безымянный12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8900" y="4687888"/>
            <a:ext cx="3865563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6" descr="Безымянный8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54838" y="1189038"/>
            <a:ext cx="1878012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Шарль Кулон (1736-1806г.)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7410" name="Содержимое 3" descr="кулон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2000250"/>
            <a:ext cx="3429000" cy="4035425"/>
          </a:xfrm>
        </p:spPr>
      </p:pic>
      <p:pic>
        <p:nvPicPr>
          <p:cNvPr id="17411" name="Рисунок 4" descr="Безымянный22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2428875"/>
            <a:ext cx="156686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5" descr="Безымянный44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43801">
            <a:off x="6719888" y="3162300"/>
            <a:ext cx="152082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6" descr="Безымянный66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839162">
            <a:off x="5854700" y="1446213"/>
            <a:ext cx="16414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" y="334963"/>
            <a:ext cx="8150225" cy="1109662"/>
          </a:xfrm>
        </p:spPr>
      </p:pic>
      <p:sp>
        <p:nvSpPr>
          <p:cNvPr id="18434" name="Содержимое 3"/>
          <p:cNvSpPr>
            <a:spLocks noGrp="1"/>
          </p:cNvSpPr>
          <p:nvPr>
            <p:ph idx="1"/>
          </p:nvPr>
        </p:nvSpPr>
        <p:spPr>
          <a:xfrm>
            <a:off x="642938" y="1357313"/>
            <a:ext cx="8501062" cy="62150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	</a:t>
            </a:r>
            <a:r>
              <a:rPr lang="ru-RU" sz="4000" smtClean="0">
                <a:solidFill>
                  <a:srgbClr val="FF0000"/>
                </a:solidFill>
              </a:rPr>
              <a:t>сила трения препятствующая возникновению движения одного тела по поверхности другого.</a:t>
            </a:r>
          </a:p>
        </p:txBody>
      </p:sp>
      <p:pic>
        <p:nvPicPr>
          <p:cNvPr id="18435" name="Рисунок 4" descr="tren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3963" y="4206875"/>
            <a:ext cx="4370387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512763"/>
            <a:ext cx="828675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FF0000"/>
                </a:solidFill>
              </a:rPr>
              <a:t>сила трения скольжения</a:t>
            </a:r>
            <a:r>
              <a:rPr lang="ru-RU" b="1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9458" name="Содержимое 3" descr="tren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851525" y="4565650"/>
            <a:ext cx="2640013" cy="1474788"/>
          </a:xfrm>
        </p:spPr>
      </p:pic>
      <p:sp>
        <p:nvSpPr>
          <p:cNvPr id="19459" name="Прямоугольник 5"/>
          <p:cNvSpPr>
            <a:spLocks noChangeArrowheads="1"/>
          </p:cNvSpPr>
          <p:nvPr/>
        </p:nvSpPr>
        <p:spPr bwMode="auto">
          <a:xfrm>
            <a:off x="1000125" y="2071688"/>
            <a:ext cx="70008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Corbel" pitchFamily="34" charset="0"/>
              </a:rPr>
              <a:t>При движении тел, относительно друг друга, между ними возникает сила трения скольжения, действующая на каждое тело, и направленная вдоль поверхности соприкосновения тел противоположно скорости этого тела относительно другого.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FF0000"/>
                </a:solidFill>
              </a:rPr>
              <a:t>сила трения качения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20482" name="Содержимое 3" descr="kniga_kar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53050" y="3852863"/>
            <a:ext cx="2962275" cy="1974850"/>
          </a:xfrm>
        </p:spPr>
      </p:pic>
      <p:pic>
        <p:nvPicPr>
          <p:cNvPr id="20483" name="Рисунок 4" descr="tren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0750" y="4565650"/>
            <a:ext cx="28289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Если бы силы трения не было…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50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7" name="Рисунок 4" descr="щщщ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738" y="2643188"/>
            <a:ext cx="8678862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333</TotalTime>
  <Words>95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12</vt:i4>
      </vt:variant>
    </vt:vector>
  </HeadingPairs>
  <TitlesOfParts>
    <vt:vector size="28" baseType="lpstr">
      <vt:lpstr>Arial</vt:lpstr>
      <vt:lpstr>Consolas</vt:lpstr>
      <vt:lpstr>Corbel</vt:lpstr>
      <vt:lpstr>Wingdings</vt:lpstr>
      <vt:lpstr>Wingdings 2</vt:lpstr>
      <vt:lpstr>Wingdings 3</vt:lpstr>
      <vt:lpstr>Calibri</vt:lpstr>
      <vt:lpstr>Arno Pro Smbd</vt:lpstr>
      <vt:lpstr>Lucida Sans</vt:lpstr>
      <vt:lpstr>Метро</vt:lpstr>
      <vt:lpstr>Метро</vt:lpstr>
      <vt:lpstr>Метро</vt:lpstr>
      <vt:lpstr>Метро</vt:lpstr>
      <vt:lpstr>Метро</vt:lpstr>
      <vt:lpstr>Метро</vt:lpstr>
      <vt:lpstr>Метро</vt:lpstr>
      <vt:lpstr>Слайд 1</vt:lpstr>
      <vt:lpstr>  Сила трения</vt:lpstr>
      <vt:lpstr>Слайд 3</vt:lpstr>
      <vt:lpstr>Леонардо да Винчи (1452-1519г.)</vt:lpstr>
      <vt:lpstr>Шарль Кулон (1736-1806г.) </vt:lpstr>
      <vt:lpstr>Слайд 6</vt:lpstr>
      <vt:lpstr>сила трения скольжения </vt:lpstr>
      <vt:lpstr>сила трения качения</vt:lpstr>
      <vt:lpstr>Если бы силы трения не было…</vt:lpstr>
      <vt:lpstr>Слайд 10</vt:lpstr>
      <vt:lpstr>Слайд 11</vt:lpstr>
      <vt:lpstr>  Рефлексия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Malka</dc:creator>
  <cp:lastModifiedBy>Елена</cp:lastModifiedBy>
  <cp:revision>40</cp:revision>
  <dcterms:created xsi:type="dcterms:W3CDTF">2008-12-17T07:55:34Z</dcterms:created>
  <dcterms:modified xsi:type="dcterms:W3CDTF">2009-07-31T09:48:11Z</dcterms:modified>
</cp:coreProperties>
</file>