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A8504-4327-4E20-B9EB-91DB05A88F03}" type="datetimeFigureOut">
              <a:rPr lang="ru-RU" smtClean="0"/>
              <a:t>16.05.2008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38B1D-6374-43FB-A814-02625FDFD1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285728"/>
          <a:ext cx="2071702" cy="1714512"/>
        </p:xfrm>
        <a:graphic>
          <a:graphicData uri="http://schemas.openxmlformats.org/drawingml/2006/table">
            <a:tbl>
              <a:tblPr/>
              <a:tblGrid>
                <a:gridCol w="2071702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Предлог это</a:t>
                      </a:r>
                      <a:endParaRPr lang="ru-RU" sz="3200" b="1" dirty="0">
                        <a:solidFill>
                          <a:srgbClr val="00CC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00298" y="285729"/>
          <a:ext cx="6143668" cy="1714511"/>
        </p:xfrm>
        <a:graphic>
          <a:graphicData uri="http://schemas.openxmlformats.org/drawingml/2006/table">
            <a:tbl>
              <a:tblPr/>
              <a:tblGrid>
                <a:gridCol w="6143668"/>
              </a:tblGrid>
              <a:tr h="1714511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часть слова</a:t>
                      </a:r>
                      <a:b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часть алфавита</a:t>
                      </a:r>
                      <a:b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слово</a:t>
                      </a:r>
                      <a:endParaRPr lang="ru-RU" sz="3200" b="1" dirty="0">
                        <a:solidFill>
                          <a:srgbClr val="00CC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9" y="2643182"/>
          <a:ext cx="2143139" cy="1571636"/>
        </p:xfrm>
        <a:graphic>
          <a:graphicData uri="http://schemas.openxmlformats.org/drawingml/2006/table">
            <a:tbl>
              <a:tblPr/>
              <a:tblGrid>
                <a:gridCol w="2143139"/>
              </a:tblGrid>
              <a:tr h="1571636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Предлоги пишутся</a:t>
                      </a:r>
                      <a:endParaRPr lang="ru-RU" sz="3200" b="1" dirty="0">
                        <a:solidFill>
                          <a:srgbClr val="00CC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00298" y="2643181"/>
          <a:ext cx="6215106" cy="1571635"/>
        </p:xfrm>
        <a:graphic>
          <a:graphicData uri="http://schemas.openxmlformats.org/drawingml/2006/table">
            <a:tbl>
              <a:tblPr/>
              <a:tblGrid>
                <a:gridCol w="6215106"/>
              </a:tblGrid>
              <a:tr h="1571635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слитно с другими словами</a:t>
                      </a:r>
                      <a:b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раздельно с другими словами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по-разному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4786322"/>
          <a:ext cx="2143140" cy="1714512"/>
        </p:xfrm>
        <a:graphic>
          <a:graphicData uri="http://schemas.openxmlformats.org/drawingml/2006/table">
            <a:tbl>
              <a:tblPr/>
              <a:tblGrid>
                <a:gridCol w="2143140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Предлоги служат</a:t>
                      </a:r>
                      <a:endParaRPr lang="ru-RU" sz="3200" b="1" dirty="0">
                        <a:solidFill>
                          <a:srgbClr val="00CC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500298" y="4786322"/>
          <a:ext cx="6286544" cy="1714511"/>
        </p:xfrm>
        <a:graphic>
          <a:graphicData uri="http://schemas.openxmlformats.org/drawingml/2006/table">
            <a:tbl>
              <a:tblPr/>
              <a:tblGrid>
                <a:gridCol w="6286544"/>
              </a:tblGrid>
              <a:tr h="1714511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для связи слов в предложении</a:t>
                      </a:r>
                      <a:br>
                        <a:rPr lang="ru-RU" sz="3200" b="1" kern="1200" dirty="0" smtClean="0">
                          <a:solidFill>
                            <a:srgbClr val="00CC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 нужны совсем</a:t>
                      </a:r>
                      <a:b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для красоты речи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2008-05-16T16:08:49Z</dcterms:created>
  <dcterms:modified xsi:type="dcterms:W3CDTF">2008-05-16T16:09:18Z</dcterms:modified>
</cp:coreProperties>
</file>