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CD68A-4EBE-47E0-A655-472F42931D29}" type="datetimeFigureOut">
              <a:rPr lang="ru-RU" smtClean="0"/>
              <a:pPr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85D9-A81B-4C2B-A1DE-FE228407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500042"/>
            <a:ext cx="8715436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Предлоги – это слова.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Они служат для связи слов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 предложении.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Предлоги пишутся со словами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раздельно. </a:t>
            </a:r>
            <a:endParaRPr lang="ru-RU" sz="4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2008-05-16T16:02:47Z</dcterms:created>
  <dcterms:modified xsi:type="dcterms:W3CDTF">2008-05-16T16:34:09Z</dcterms:modified>
</cp:coreProperties>
</file>