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D2815-8FE9-440B-9962-7F137DF89357}" type="datetimeFigureOut">
              <a:rPr lang="ru-RU" smtClean="0"/>
              <a:pPr/>
              <a:t>16.05.2008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9801-C19B-4255-BFB1-33A049478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D2815-8FE9-440B-9962-7F137DF89357}" type="datetimeFigureOut">
              <a:rPr lang="ru-RU" smtClean="0"/>
              <a:pPr/>
              <a:t>16.05.2008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9801-C19B-4255-BFB1-33A049478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D2815-8FE9-440B-9962-7F137DF89357}" type="datetimeFigureOut">
              <a:rPr lang="ru-RU" smtClean="0"/>
              <a:pPr/>
              <a:t>16.05.2008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9801-C19B-4255-BFB1-33A049478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D2815-8FE9-440B-9962-7F137DF89357}" type="datetimeFigureOut">
              <a:rPr lang="ru-RU" smtClean="0"/>
              <a:pPr/>
              <a:t>16.05.2008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9801-C19B-4255-BFB1-33A049478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D2815-8FE9-440B-9962-7F137DF89357}" type="datetimeFigureOut">
              <a:rPr lang="ru-RU" smtClean="0"/>
              <a:pPr/>
              <a:t>16.05.2008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9801-C19B-4255-BFB1-33A049478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D2815-8FE9-440B-9962-7F137DF89357}" type="datetimeFigureOut">
              <a:rPr lang="ru-RU" smtClean="0"/>
              <a:pPr/>
              <a:t>16.05.2008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9801-C19B-4255-BFB1-33A049478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D2815-8FE9-440B-9962-7F137DF89357}" type="datetimeFigureOut">
              <a:rPr lang="ru-RU" smtClean="0"/>
              <a:pPr/>
              <a:t>16.05.2008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9801-C19B-4255-BFB1-33A049478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D2815-8FE9-440B-9962-7F137DF89357}" type="datetimeFigureOut">
              <a:rPr lang="ru-RU" smtClean="0"/>
              <a:pPr/>
              <a:t>16.05.2008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9801-C19B-4255-BFB1-33A049478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D2815-8FE9-440B-9962-7F137DF89357}" type="datetimeFigureOut">
              <a:rPr lang="ru-RU" smtClean="0"/>
              <a:pPr/>
              <a:t>16.05.2008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9801-C19B-4255-BFB1-33A049478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D2815-8FE9-440B-9962-7F137DF89357}" type="datetimeFigureOut">
              <a:rPr lang="ru-RU" smtClean="0"/>
              <a:pPr/>
              <a:t>16.05.2008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9801-C19B-4255-BFB1-33A049478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D2815-8FE9-440B-9962-7F137DF89357}" type="datetimeFigureOut">
              <a:rPr lang="ru-RU" smtClean="0"/>
              <a:pPr/>
              <a:t>16.05.2008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9801-C19B-4255-BFB1-33A049478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D2815-8FE9-440B-9962-7F137DF89357}" type="datetimeFigureOut">
              <a:rPr lang="ru-RU" smtClean="0"/>
              <a:pPr/>
              <a:t>16.05.2008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79801-C19B-4255-BFB1-33A049478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290"/>
            <a:ext cx="8229600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/>
              <a:t>    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нас зима. 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 улице холодно. 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Ходили 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  каток.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Катались      горки.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Приезжай      нам скорей!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285728"/>
            <a:ext cx="642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7158" y="1142984"/>
            <a:ext cx="1143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4800" b="1" dirty="0" smtClean="0"/>
              <a:t>  </a:t>
            </a:r>
            <a:endParaRPr lang="ru-RU" sz="4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643174" y="2000240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на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28926" y="2857496"/>
            <a:ext cx="1143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  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7554" y="3714752"/>
            <a:ext cx="1357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endParaRPr lang="ru-RU" sz="48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</cp:revision>
  <dcterms:created xsi:type="dcterms:W3CDTF">2008-05-16T16:01:43Z</dcterms:created>
  <dcterms:modified xsi:type="dcterms:W3CDTF">2008-05-16T16:35:33Z</dcterms:modified>
</cp:coreProperties>
</file>