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7465-ECFD-423F-889A-34A0660C525F}" type="datetimeFigureOut">
              <a:rPr lang="ru-RU" smtClean="0"/>
              <a:t>16.05.2008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D23AC-E7B9-4225-B7BE-097FB7A59F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857759"/>
            <a:ext cx="7772400" cy="1143008"/>
          </a:xfrm>
        </p:spPr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57166"/>
            <a:ext cx="9144000" cy="5000660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Я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купалась      море. 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Загорала       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пляже. 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Чайки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летали           головой.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меня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всё     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порядке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Как       вас </a:t>
            </a:r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дела? 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7620" y="357166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1214422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endParaRPr lang="ru-RU" sz="4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2143116"/>
            <a:ext cx="1285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над</a:t>
            </a:r>
            <a:endParaRPr lang="ru-RU" sz="4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14744" y="2285992"/>
            <a:ext cx="500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 </a:t>
            </a:r>
            <a:r>
              <a:rPr lang="ru-RU" sz="4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4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3857628"/>
            <a:ext cx="428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3000372"/>
            <a:ext cx="571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4800" b="1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user</dc:creator>
  <cp:lastModifiedBy>user</cp:lastModifiedBy>
  <cp:revision>1</cp:revision>
  <dcterms:created xsi:type="dcterms:W3CDTF">2008-05-16T16:11:05Z</dcterms:created>
  <dcterms:modified xsi:type="dcterms:W3CDTF">2008-05-16T16:11:44Z</dcterms:modified>
</cp:coreProperties>
</file>