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diagrams/layout7.xml" ContentType="application/vnd.openxmlformats-officedocument.drawingml.diagramLayout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notesSlides/notesSlide14.xml" ContentType="application/vnd.openxmlformats-officedocument.presentationml.notesSlide+xml"/>
  <Override PartName="/ppt/diagrams/data6.xml" ContentType="application/vnd.openxmlformats-officedocument.drawingml.diagramData+xml"/>
  <Override PartName="/ppt/notesSlides/notesSlide23.xml" ContentType="application/vnd.openxmlformats-officedocument.presentationml.notesSlide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notesSlides/notesSlide13.xml" ContentType="application/vnd.openxmlformats-officedocument.presentationml.notesSlide+xml"/>
  <Override PartName="/ppt/diagrams/data7.xml" ContentType="application/vnd.openxmlformats-officedocument.drawingml.diagramData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notesSlides/notesSlide11.xml" ContentType="application/vnd.openxmlformats-officedocument.presentationml.notesSlide+xml"/>
  <Override PartName="/ppt/diagrams/colors7.xml" ContentType="application/vnd.openxmlformats-officedocument.drawingml.diagramColors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2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5.xml"/><Relationship Id="rId2" Type="http://schemas.openxmlformats.org/officeDocument/2006/relationships/slide" Target="../slides/slide4.xml"/><Relationship Id="rId1" Type="http://schemas.openxmlformats.org/officeDocument/2006/relationships/slide" Target="../slides/slide3.xml"/><Relationship Id="rId4" Type="http://schemas.openxmlformats.org/officeDocument/2006/relationships/slide" Target="../slides/slide26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6.xml"/><Relationship Id="rId1" Type="http://schemas.openxmlformats.org/officeDocument/2006/relationships/slide" Target="../slides/slide5.xml"/><Relationship Id="rId4" Type="http://schemas.openxmlformats.org/officeDocument/2006/relationships/slide" Target="../slides/slide23.xm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slide" Target="../slides/slide14.xml"/><Relationship Id="rId1" Type="http://schemas.openxmlformats.org/officeDocument/2006/relationships/slide" Target="../slides/slide8.xml"/><Relationship Id="rId4" Type="http://schemas.openxmlformats.org/officeDocument/2006/relationships/slide" Target="../slides/slide4.xml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slide" Target="../slides/slide10.xml"/><Relationship Id="rId1" Type="http://schemas.openxmlformats.org/officeDocument/2006/relationships/slide" Target="../slides/slide9.xml"/><Relationship Id="rId6" Type="http://schemas.openxmlformats.org/officeDocument/2006/relationships/slide" Target="../slides/slide7.xml"/><Relationship Id="rId5" Type="http://schemas.openxmlformats.org/officeDocument/2006/relationships/slide" Target="../slides/slide13.xml"/><Relationship Id="rId4" Type="http://schemas.openxmlformats.org/officeDocument/2006/relationships/slide" Target="../slides/slide12.xml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slide" Target="../slides/slide16.xml"/><Relationship Id="rId1" Type="http://schemas.openxmlformats.org/officeDocument/2006/relationships/slide" Target="../slides/slide15.xml"/></Relationships>
</file>

<file path=ppt/diagrams/_rels/data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0.xml"/><Relationship Id="rId2" Type="http://schemas.openxmlformats.org/officeDocument/2006/relationships/slide" Target="../slides/slide19.xml"/><Relationship Id="rId1" Type="http://schemas.openxmlformats.org/officeDocument/2006/relationships/slide" Target="../slides/slide18.xml"/><Relationship Id="rId6" Type="http://schemas.openxmlformats.org/officeDocument/2006/relationships/slide" Target="../slides/slide7.xml"/><Relationship Id="rId5" Type="http://schemas.openxmlformats.org/officeDocument/2006/relationships/slide" Target="../slides/slide22.xml"/><Relationship Id="rId4" Type="http://schemas.openxmlformats.org/officeDocument/2006/relationships/slide" Target="../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550320-3087-4695-998F-269D5B65E84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AAA1865-49B0-4414-8CA4-85C115E3C244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1" action="ppaction://hlinksldjump"/>
            </a:rPr>
            <a:t>Фронтальный опрос.</a:t>
          </a:r>
          <a:endParaRPr lang="ru-RU" dirty="0"/>
        </a:p>
      </dgm:t>
    </dgm:pt>
    <dgm:pt modelId="{414D234B-0C53-44AE-90FC-34EA89FA74DF}" type="parTrans" cxnId="{81CE9AA6-4736-4E70-A552-A1BB85B104C5}">
      <dgm:prSet/>
      <dgm:spPr/>
      <dgm:t>
        <a:bodyPr/>
        <a:lstStyle/>
        <a:p>
          <a:endParaRPr lang="ru-RU"/>
        </a:p>
      </dgm:t>
    </dgm:pt>
    <dgm:pt modelId="{6ECD928D-BA39-4A82-A93A-96C37E9FAD8E}" type="sibTrans" cxnId="{81CE9AA6-4736-4E70-A552-A1BB85B104C5}">
      <dgm:prSet/>
      <dgm:spPr/>
      <dgm:t>
        <a:bodyPr/>
        <a:lstStyle/>
        <a:p>
          <a:endParaRPr lang="ru-RU"/>
        </a:p>
      </dgm:t>
    </dgm:pt>
    <dgm:pt modelId="{6B37614A-0BA0-4B64-96BD-D24A5AE5F582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2" action="ppaction://hlinksldjump"/>
            </a:rPr>
            <a:t>Изложение нового материала</a:t>
          </a:r>
          <a:endParaRPr lang="ru-RU" dirty="0"/>
        </a:p>
      </dgm:t>
    </dgm:pt>
    <dgm:pt modelId="{1690C80A-51D4-4044-83A1-57FC729C5795}" type="parTrans" cxnId="{ABB6ED7A-3B3C-4880-A9C9-65A6C2B8394E}">
      <dgm:prSet/>
      <dgm:spPr/>
      <dgm:t>
        <a:bodyPr/>
        <a:lstStyle/>
        <a:p>
          <a:endParaRPr lang="ru-RU"/>
        </a:p>
      </dgm:t>
    </dgm:pt>
    <dgm:pt modelId="{D4338486-3430-477E-BD89-72081D8E607A}" type="sibTrans" cxnId="{ABB6ED7A-3B3C-4880-A9C9-65A6C2B8394E}">
      <dgm:prSet/>
      <dgm:spPr/>
      <dgm:t>
        <a:bodyPr/>
        <a:lstStyle/>
        <a:p>
          <a:endParaRPr lang="ru-RU"/>
        </a:p>
      </dgm:t>
    </dgm:pt>
    <dgm:pt modelId="{1BE00FE5-B0C1-4187-A66F-D15B52165BA7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3" action="ppaction://hlinksldjump"/>
            </a:rPr>
            <a:t>Практикум </a:t>
          </a:r>
          <a:endParaRPr lang="ru-RU" dirty="0"/>
        </a:p>
      </dgm:t>
    </dgm:pt>
    <dgm:pt modelId="{71C531AF-F0EF-4343-978E-632C6E6127DB}" type="parTrans" cxnId="{960865E0-7873-4A94-AB4F-171E3CFF69AA}">
      <dgm:prSet/>
      <dgm:spPr/>
      <dgm:t>
        <a:bodyPr/>
        <a:lstStyle/>
        <a:p>
          <a:endParaRPr lang="ru-RU"/>
        </a:p>
      </dgm:t>
    </dgm:pt>
    <dgm:pt modelId="{720A43E0-5BBE-446F-8CCF-CC41FBE16A8B}" type="sibTrans" cxnId="{960865E0-7873-4A94-AB4F-171E3CFF69AA}">
      <dgm:prSet/>
      <dgm:spPr/>
      <dgm:t>
        <a:bodyPr/>
        <a:lstStyle/>
        <a:p>
          <a:endParaRPr lang="ru-RU"/>
        </a:p>
      </dgm:t>
    </dgm:pt>
    <dgm:pt modelId="{349C1419-95D7-4614-BC1A-6DC3B3DC150B}">
      <dgm:prSet phldrT="[Текст]"/>
      <dgm:spPr/>
      <dgm:t>
        <a:bodyPr/>
        <a:lstStyle/>
        <a:p>
          <a:r>
            <a:rPr lang="ru-RU" b="1" dirty="0" smtClean="0">
              <a:hlinkClick xmlns:r="http://schemas.openxmlformats.org/officeDocument/2006/relationships" r:id="rId4" action="ppaction://hlinksldjump"/>
            </a:rPr>
            <a:t>Итоги урока</a:t>
          </a:r>
          <a:endParaRPr lang="ru-RU" dirty="0"/>
        </a:p>
      </dgm:t>
    </dgm:pt>
    <dgm:pt modelId="{1928721B-56C4-4EC4-BCC8-4AA877BB1F76}" type="parTrans" cxnId="{4D25F591-D1EF-40EE-9823-07B00E075EB6}">
      <dgm:prSet/>
      <dgm:spPr/>
      <dgm:t>
        <a:bodyPr/>
        <a:lstStyle/>
        <a:p>
          <a:endParaRPr lang="ru-RU"/>
        </a:p>
      </dgm:t>
    </dgm:pt>
    <dgm:pt modelId="{054C1C1F-BED3-444A-BD3D-5C7BA0439DC7}" type="sibTrans" cxnId="{4D25F591-D1EF-40EE-9823-07B00E075EB6}">
      <dgm:prSet/>
      <dgm:spPr/>
      <dgm:t>
        <a:bodyPr/>
        <a:lstStyle/>
        <a:p>
          <a:endParaRPr lang="ru-RU"/>
        </a:p>
      </dgm:t>
    </dgm:pt>
    <dgm:pt modelId="{8807017A-9061-43F2-B0B5-C55170A3E8ED}" type="pres">
      <dgm:prSet presAssocID="{E0550320-3087-4695-998F-269D5B65E84E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8E6E48D-95DA-460B-B827-AC767661CB54}" type="pres">
      <dgm:prSet presAssocID="{8AAA1865-49B0-4414-8CA4-85C115E3C244}" presName="parentLin" presStyleCnt="0"/>
      <dgm:spPr/>
    </dgm:pt>
    <dgm:pt modelId="{CCCE43FE-FD5D-4478-958C-FA3227323755}" type="pres">
      <dgm:prSet presAssocID="{8AAA1865-49B0-4414-8CA4-85C115E3C24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D457B1BE-BEB9-42AD-B909-6CDD7FA0858B}" type="pres">
      <dgm:prSet presAssocID="{8AAA1865-49B0-4414-8CA4-85C115E3C24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1C46FC-399C-4919-AFDF-F416F98D16E0}" type="pres">
      <dgm:prSet presAssocID="{8AAA1865-49B0-4414-8CA4-85C115E3C244}" presName="negativeSpace" presStyleCnt="0"/>
      <dgm:spPr/>
    </dgm:pt>
    <dgm:pt modelId="{38A9F6CA-D29E-409F-85F4-4123B8F15351}" type="pres">
      <dgm:prSet presAssocID="{8AAA1865-49B0-4414-8CA4-85C115E3C244}" presName="childText" presStyleLbl="conFgAcc1" presStyleIdx="0" presStyleCnt="4">
        <dgm:presLayoutVars>
          <dgm:bulletEnabled val="1"/>
        </dgm:presLayoutVars>
      </dgm:prSet>
      <dgm:spPr/>
    </dgm:pt>
    <dgm:pt modelId="{B577EB23-5158-4CCD-8288-82466BDCBF94}" type="pres">
      <dgm:prSet presAssocID="{6ECD928D-BA39-4A82-A93A-96C37E9FAD8E}" presName="spaceBetweenRectangles" presStyleCnt="0"/>
      <dgm:spPr/>
    </dgm:pt>
    <dgm:pt modelId="{C201E03E-3F76-494F-B952-81064624FBC6}" type="pres">
      <dgm:prSet presAssocID="{6B37614A-0BA0-4B64-96BD-D24A5AE5F582}" presName="parentLin" presStyleCnt="0"/>
      <dgm:spPr/>
    </dgm:pt>
    <dgm:pt modelId="{3961123E-F36E-4DC7-B304-6C47351639BC}" type="pres">
      <dgm:prSet presAssocID="{6B37614A-0BA0-4B64-96BD-D24A5AE5F582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FE28E99-B562-466A-A0A9-7A8249C84944}" type="pres">
      <dgm:prSet presAssocID="{6B37614A-0BA0-4B64-96BD-D24A5AE5F582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8B81693-44B6-48EB-B923-3656D03AE3DD}" type="pres">
      <dgm:prSet presAssocID="{6B37614A-0BA0-4B64-96BD-D24A5AE5F582}" presName="negativeSpace" presStyleCnt="0"/>
      <dgm:spPr/>
    </dgm:pt>
    <dgm:pt modelId="{894E3DF1-88FF-49A9-9137-45D375C961D2}" type="pres">
      <dgm:prSet presAssocID="{6B37614A-0BA0-4B64-96BD-D24A5AE5F582}" presName="childText" presStyleLbl="conFgAcc1" presStyleIdx="1" presStyleCnt="4">
        <dgm:presLayoutVars>
          <dgm:bulletEnabled val="1"/>
        </dgm:presLayoutVars>
      </dgm:prSet>
      <dgm:spPr/>
    </dgm:pt>
    <dgm:pt modelId="{CA3066B9-C442-45D2-864A-48D7B2580DBD}" type="pres">
      <dgm:prSet presAssocID="{D4338486-3430-477E-BD89-72081D8E607A}" presName="spaceBetweenRectangles" presStyleCnt="0"/>
      <dgm:spPr/>
    </dgm:pt>
    <dgm:pt modelId="{4D7C4F3C-DD5F-4983-ADA3-8B3EC0B1B4D2}" type="pres">
      <dgm:prSet presAssocID="{1BE00FE5-B0C1-4187-A66F-D15B52165BA7}" presName="parentLin" presStyleCnt="0"/>
      <dgm:spPr/>
    </dgm:pt>
    <dgm:pt modelId="{B13AC7B5-484A-4D8C-99CA-12FF2CC0A820}" type="pres">
      <dgm:prSet presAssocID="{1BE00FE5-B0C1-4187-A66F-D15B52165BA7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364611E2-46D4-4B53-A46D-28B009762EDF}" type="pres">
      <dgm:prSet presAssocID="{1BE00FE5-B0C1-4187-A66F-D15B52165BA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5A48C6-82BE-414F-9422-A3A05A98FDCB}" type="pres">
      <dgm:prSet presAssocID="{1BE00FE5-B0C1-4187-A66F-D15B52165BA7}" presName="negativeSpace" presStyleCnt="0"/>
      <dgm:spPr/>
    </dgm:pt>
    <dgm:pt modelId="{C01FD289-B916-431E-BB51-373CBB38E554}" type="pres">
      <dgm:prSet presAssocID="{1BE00FE5-B0C1-4187-A66F-D15B52165BA7}" presName="childText" presStyleLbl="conFgAcc1" presStyleIdx="2" presStyleCnt="4">
        <dgm:presLayoutVars>
          <dgm:bulletEnabled val="1"/>
        </dgm:presLayoutVars>
      </dgm:prSet>
      <dgm:spPr/>
    </dgm:pt>
    <dgm:pt modelId="{8D118A2C-F638-41B9-B3F2-8FC61DA710D6}" type="pres">
      <dgm:prSet presAssocID="{720A43E0-5BBE-446F-8CCF-CC41FBE16A8B}" presName="spaceBetweenRectangles" presStyleCnt="0"/>
      <dgm:spPr/>
    </dgm:pt>
    <dgm:pt modelId="{4279E1AA-F64A-498B-9FE4-7222F0E35508}" type="pres">
      <dgm:prSet presAssocID="{349C1419-95D7-4614-BC1A-6DC3B3DC150B}" presName="parentLin" presStyleCnt="0"/>
      <dgm:spPr/>
    </dgm:pt>
    <dgm:pt modelId="{79FBFE82-7E46-471F-9A69-295EF6F5CCF3}" type="pres">
      <dgm:prSet presAssocID="{349C1419-95D7-4614-BC1A-6DC3B3DC150B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873F7D92-0226-4F3E-82E7-B0A1A99D8147}" type="pres">
      <dgm:prSet presAssocID="{349C1419-95D7-4614-BC1A-6DC3B3DC150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FE14DD8-72BB-4884-B8B2-4BD47C393656}" type="pres">
      <dgm:prSet presAssocID="{349C1419-95D7-4614-BC1A-6DC3B3DC150B}" presName="negativeSpace" presStyleCnt="0"/>
      <dgm:spPr/>
    </dgm:pt>
    <dgm:pt modelId="{A79D5954-A24F-4DFF-AA72-0181B082A4AB}" type="pres">
      <dgm:prSet presAssocID="{349C1419-95D7-4614-BC1A-6DC3B3DC150B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9189CACE-61E1-42A7-B7C1-5135A6F29BB2}" type="presOf" srcId="{349C1419-95D7-4614-BC1A-6DC3B3DC150B}" destId="{873F7D92-0226-4F3E-82E7-B0A1A99D8147}" srcOrd="1" destOrd="0" presId="urn:microsoft.com/office/officeart/2005/8/layout/list1"/>
    <dgm:cxn modelId="{2C9CFC52-CEEA-446A-8633-277253CD7F47}" type="presOf" srcId="{6B37614A-0BA0-4B64-96BD-D24A5AE5F582}" destId="{3961123E-F36E-4DC7-B304-6C47351639BC}" srcOrd="0" destOrd="0" presId="urn:microsoft.com/office/officeart/2005/8/layout/list1"/>
    <dgm:cxn modelId="{960865E0-7873-4A94-AB4F-171E3CFF69AA}" srcId="{E0550320-3087-4695-998F-269D5B65E84E}" destId="{1BE00FE5-B0C1-4187-A66F-D15B52165BA7}" srcOrd="2" destOrd="0" parTransId="{71C531AF-F0EF-4343-978E-632C6E6127DB}" sibTransId="{720A43E0-5BBE-446F-8CCF-CC41FBE16A8B}"/>
    <dgm:cxn modelId="{11ED4DC1-94F7-4D50-9A6F-AB650EB32E70}" type="presOf" srcId="{8AAA1865-49B0-4414-8CA4-85C115E3C244}" destId="{CCCE43FE-FD5D-4478-958C-FA3227323755}" srcOrd="0" destOrd="0" presId="urn:microsoft.com/office/officeart/2005/8/layout/list1"/>
    <dgm:cxn modelId="{81CE9AA6-4736-4E70-A552-A1BB85B104C5}" srcId="{E0550320-3087-4695-998F-269D5B65E84E}" destId="{8AAA1865-49B0-4414-8CA4-85C115E3C244}" srcOrd="0" destOrd="0" parTransId="{414D234B-0C53-44AE-90FC-34EA89FA74DF}" sibTransId="{6ECD928D-BA39-4A82-A93A-96C37E9FAD8E}"/>
    <dgm:cxn modelId="{ABB6ED7A-3B3C-4880-A9C9-65A6C2B8394E}" srcId="{E0550320-3087-4695-998F-269D5B65E84E}" destId="{6B37614A-0BA0-4B64-96BD-D24A5AE5F582}" srcOrd="1" destOrd="0" parTransId="{1690C80A-51D4-4044-83A1-57FC729C5795}" sibTransId="{D4338486-3430-477E-BD89-72081D8E607A}"/>
    <dgm:cxn modelId="{4AE8629F-3B1F-4165-9F06-3957C0BC4C28}" type="presOf" srcId="{1BE00FE5-B0C1-4187-A66F-D15B52165BA7}" destId="{B13AC7B5-484A-4D8C-99CA-12FF2CC0A820}" srcOrd="0" destOrd="0" presId="urn:microsoft.com/office/officeart/2005/8/layout/list1"/>
    <dgm:cxn modelId="{595559C5-9404-43AF-8166-8A6452ED71FA}" type="presOf" srcId="{E0550320-3087-4695-998F-269D5B65E84E}" destId="{8807017A-9061-43F2-B0B5-C55170A3E8ED}" srcOrd="0" destOrd="0" presId="urn:microsoft.com/office/officeart/2005/8/layout/list1"/>
    <dgm:cxn modelId="{4D25F591-D1EF-40EE-9823-07B00E075EB6}" srcId="{E0550320-3087-4695-998F-269D5B65E84E}" destId="{349C1419-95D7-4614-BC1A-6DC3B3DC150B}" srcOrd="3" destOrd="0" parTransId="{1928721B-56C4-4EC4-BCC8-4AA877BB1F76}" sibTransId="{054C1C1F-BED3-444A-BD3D-5C7BA0439DC7}"/>
    <dgm:cxn modelId="{7020543C-75A9-49F2-B563-CE09912C5BCC}" type="presOf" srcId="{8AAA1865-49B0-4414-8CA4-85C115E3C244}" destId="{D457B1BE-BEB9-42AD-B909-6CDD7FA0858B}" srcOrd="1" destOrd="0" presId="urn:microsoft.com/office/officeart/2005/8/layout/list1"/>
    <dgm:cxn modelId="{D9C22270-33DD-4DC5-B8B3-7947C18D865F}" type="presOf" srcId="{6B37614A-0BA0-4B64-96BD-D24A5AE5F582}" destId="{6FE28E99-B562-466A-A0A9-7A8249C84944}" srcOrd="1" destOrd="0" presId="urn:microsoft.com/office/officeart/2005/8/layout/list1"/>
    <dgm:cxn modelId="{7D86B31D-AD3D-4589-9DD7-B793F27793BA}" type="presOf" srcId="{1BE00FE5-B0C1-4187-A66F-D15B52165BA7}" destId="{364611E2-46D4-4B53-A46D-28B009762EDF}" srcOrd="1" destOrd="0" presId="urn:microsoft.com/office/officeart/2005/8/layout/list1"/>
    <dgm:cxn modelId="{22D75EDD-E0A4-46D6-9908-8A8C6FA8008E}" type="presOf" srcId="{349C1419-95D7-4614-BC1A-6DC3B3DC150B}" destId="{79FBFE82-7E46-471F-9A69-295EF6F5CCF3}" srcOrd="0" destOrd="0" presId="urn:microsoft.com/office/officeart/2005/8/layout/list1"/>
    <dgm:cxn modelId="{E62AC38C-F41A-41EF-B9C8-0450DDB74706}" type="presParOf" srcId="{8807017A-9061-43F2-B0B5-C55170A3E8ED}" destId="{38E6E48D-95DA-460B-B827-AC767661CB54}" srcOrd="0" destOrd="0" presId="urn:microsoft.com/office/officeart/2005/8/layout/list1"/>
    <dgm:cxn modelId="{8BD89B15-215A-4487-A937-93F3701ECBA5}" type="presParOf" srcId="{38E6E48D-95DA-460B-B827-AC767661CB54}" destId="{CCCE43FE-FD5D-4478-958C-FA3227323755}" srcOrd="0" destOrd="0" presId="urn:microsoft.com/office/officeart/2005/8/layout/list1"/>
    <dgm:cxn modelId="{26C149D5-D0DC-4950-B598-E117CC0852EC}" type="presParOf" srcId="{38E6E48D-95DA-460B-B827-AC767661CB54}" destId="{D457B1BE-BEB9-42AD-B909-6CDD7FA0858B}" srcOrd="1" destOrd="0" presId="urn:microsoft.com/office/officeart/2005/8/layout/list1"/>
    <dgm:cxn modelId="{7248C238-1CA4-4555-9FD5-A4267ED02AF9}" type="presParOf" srcId="{8807017A-9061-43F2-B0B5-C55170A3E8ED}" destId="{6A1C46FC-399C-4919-AFDF-F416F98D16E0}" srcOrd="1" destOrd="0" presId="urn:microsoft.com/office/officeart/2005/8/layout/list1"/>
    <dgm:cxn modelId="{C9E5CF02-2534-463A-916A-B62B47067153}" type="presParOf" srcId="{8807017A-9061-43F2-B0B5-C55170A3E8ED}" destId="{38A9F6CA-D29E-409F-85F4-4123B8F15351}" srcOrd="2" destOrd="0" presId="urn:microsoft.com/office/officeart/2005/8/layout/list1"/>
    <dgm:cxn modelId="{CA1DF258-88C2-4122-A666-C7C308F0D4B6}" type="presParOf" srcId="{8807017A-9061-43F2-B0B5-C55170A3E8ED}" destId="{B577EB23-5158-4CCD-8288-82466BDCBF94}" srcOrd="3" destOrd="0" presId="urn:microsoft.com/office/officeart/2005/8/layout/list1"/>
    <dgm:cxn modelId="{8D8FA576-41F7-4593-8F6A-D039010AC9CF}" type="presParOf" srcId="{8807017A-9061-43F2-B0B5-C55170A3E8ED}" destId="{C201E03E-3F76-494F-B952-81064624FBC6}" srcOrd="4" destOrd="0" presId="urn:microsoft.com/office/officeart/2005/8/layout/list1"/>
    <dgm:cxn modelId="{E9D5D1B2-ACF6-43D0-9508-AC3E79F18523}" type="presParOf" srcId="{C201E03E-3F76-494F-B952-81064624FBC6}" destId="{3961123E-F36E-4DC7-B304-6C47351639BC}" srcOrd="0" destOrd="0" presId="urn:microsoft.com/office/officeart/2005/8/layout/list1"/>
    <dgm:cxn modelId="{C3584EAC-E930-4C36-BFF2-41B15F796342}" type="presParOf" srcId="{C201E03E-3F76-494F-B952-81064624FBC6}" destId="{6FE28E99-B562-466A-A0A9-7A8249C84944}" srcOrd="1" destOrd="0" presId="urn:microsoft.com/office/officeart/2005/8/layout/list1"/>
    <dgm:cxn modelId="{95012ED1-B1E9-4A83-ABD3-64BFEDEBEFFF}" type="presParOf" srcId="{8807017A-9061-43F2-B0B5-C55170A3E8ED}" destId="{68B81693-44B6-48EB-B923-3656D03AE3DD}" srcOrd="5" destOrd="0" presId="urn:microsoft.com/office/officeart/2005/8/layout/list1"/>
    <dgm:cxn modelId="{76F8ECE4-4CD8-42F5-8C36-A3BF05747D54}" type="presParOf" srcId="{8807017A-9061-43F2-B0B5-C55170A3E8ED}" destId="{894E3DF1-88FF-49A9-9137-45D375C961D2}" srcOrd="6" destOrd="0" presId="urn:microsoft.com/office/officeart/2005/8/layout/list1"/>
    <dgm:cxn modelId="{C6DB3D8E-C359-409D-815D-A2740E20D039}" type="presParOf" srcId="{8807017A-9061-43F2-B0B5-C55170A3E8ED}" destId="{CA3066B9-C442-45D2-864A-48D7B2580DBD}" srcOrd="7" destOrd="0" presId="urn:microsoft.com/office/officeart/2005/8/layout/list1"/>
    <dgm:cxn modelId="{8399DD22-383F-4833-966D-EAD885D67762}" type="presParOf" srcId="{8807017A-9061-43F2-B0B5-C55170A3E8ED}" destId="{4D7C4F3C-DD5F-4983-ADA3-8B3EC0B1B4D2}" srcOrd="8" destOrd="0" presId="urn:microsoft.com/office/officeart/2005/8/layout/list1"/>
    <dgm:cxn modelId="{659D673E-5FE0-406E-9334-93556FA44A43}" type="presParOf" srcId="{4D7C4F3C-DD5F-4983-ADA3-8B3EC0B1B4D2}" destId="{B13AC7B5-484A-4D8C-99CA-12FF2CC0A820}" srcOrd="0" destOrd="0" presId="urn:microsoft.com/office/officeart/2005/8/layout/list1"/>
    <dgm:cxn modelId="{73B6AF32-BB97-4D23-BDB7-AACCBB066DBF}" type="presParOf" srcId="{4D7C4F3C-DD5F-4983-ADA3-8B3EC0B1B4D2}" destId="{364611E2-46D4-4B53-A46D-28B009762EDF}" srcOrd="1" destOrd="0" presId="urn:microsoft.com/office/officeart/2005/8/layout/list1"/>
    <dgm:cxn modelId="{276406FB-B231-42E2-9BE4-95B11F315D29}" type="presParOf" srcId="{8807017A-9061-43F2-B0B5-C55170A3E8ED}" destId="{0A5A48C6-82BE-414F-9422-A3A05A98FDCB}" srcOrd="9" destOrd="0" presId="urn:microsoft.com/office/officeart/2005/8/layout/list1"/>
    <dgm:cxn modelId="{4752B48F-7BC9-4B41-A780-7C7EDC60FE53}" type="presParOf" srcId="{8807017A-9061-43F2-B0B5-C55170A3E8ED}" destId="{C01FD289-B916-431E-BB51-373CBB38E554}" srcOrd="10" destOrd="0" presId="urn:microsoft.com/office/officeart/2005/8/layout/list1"/>
    <dgm:cxn modelId="{C49B5AB3-1DAA-47B8-88C5-B1637C226102}" type="presParOf" srcId="{8807017A-9061-43F2-B0B5-C55170A3E8ED}" destId="{8D118A2C-F638-41B9-B3F2-8FC61DA710D6}" srcOrd="11" destOrd="0" presId="urn:microsoft.com/office/officeart/2005/8/layout/list1"/>
    <dgm:cxn modelId="{BAC10AD7-0D95-4E92-9D22-0BFA51F6F730}" type="presParOf" srcId="{8807017A-9061-43F2-B0B5-C55170A3E8ED}" destId="{4279E1AA-F64A-498B-9FE4-7222F0E35508}" srcOrd="12" destOrd="0" presId="urn:microsoft.com/office/officeart/2005/8/layout/list1"/>
    <dgm:cxn modelId="{4E1BE00F-71F0-43BD-8587-531FE80A2CF7}" type="presParOf" srcId="{4279E1AA-F64A-498B-9FE4-7222F0E35508}" destId="{79FBFE82-7E46-471F-9A69-295EF6F5CCF3}" srcOrd="0" destOrd="0" presId="urn:microsoft.com/office/officeart/2005/8/layout/list1"/>
    <dgm:cxn modelId="{050958CC-5052-4184-8455-298941FCCC3C}" type="presParOf" srcId="{4279E1AA-F64A-498B-9FE4-7222F0E35508}" destId="{873F7D92-0226-4F3E-82E7-B0A1A99D8147}" srcOrd="1" destOrd="0" presId="urn:microsoft.com/office/officeart/2005/8/layout/list1"/>
    <dgm:cxn modelId="{2836563B-C6CB-41B7-BBE6-AEB67436DFE5}" type="presParOf" srcId="{8807017A-9061-43F2-B0B5-C55170A3E8ED}" destId="{8FE14DD8-72BB-4884-B8B2-4BD47C393656}" srcOrd="13" destOrd="0" presId="urn:microsoft.com/office/officeart/2005/8/layout/list1"/>
    <dgm:cxn modelId="{818541E6-40E0-401E-855A-422BE41653BE}" type="presParOf" srcId="{8807017A-9061-43F2-B0B5-C55170A3E8ED}" destId="{A79D5954-A24F-4DFF-AA72-0181B082A4AB}" srcOrd="14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3C78FA8-C8FA-4E4D-B2BB-634830E5BB00}" type="doc">
      <dgm:prSet loTypeId="urn:microsoft.com/office/officeart/2005/8/layout/list1" loCatId="list" qsTypeId="urn:microsoft.com/office/officeart/2005/8/quickstyle/3d8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9C7A14-C440-48CA-A0DA-DDFD8565E394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bg1"/>
              </a:solidFill>
            </a:rPr>
            <a:t>Что вы слышали о вирусах?</a:t>
          </a:r>
          <a:endParaRPr lang="ru-RU" baseline="0" dirty="0">
            <a:solidFill>
              <a:schemeClr val="bg1"/>
            </a:solidFill>
          </a:endParaRPr>
        </a:p>
      </dgm:t>
    </dgm:pt>
    <dgm:pt modelId="{72E35CE0-B8CE-4071-A289-D1DB2DD21E7A}" type="parTrans" cxnId="{48F532CD-2468-4070-8D6F-922B9D9F1385}">
      <dgm:prSet/>
      <dgm:spPr/>
      <dgm:t>
        <a:bodyPr/>
        <a:lstStyle/>
        <a:p>
          <a:endParaRPr lang="ru-RU"/>
        </a:p>
      </dgm:t>
    </dgm:pt>
    <dgm:pt modelId="{0C3CB6EA-FF47-43F7-B2C6-52AD1C2C415B}" type="sibTrans" cxnId="{48F532CD-2468-4070-8D6F-922B9D9F1385}">
      <dgm:prSet/>
      <dgm:spPr/>
      <dgm:t>
        <a:bodyPr/>
        <a:lstStyle/>
        <a:p>
          <a:endParaRPr lang="ru-RU"/>
        </a:p>
      </dgm:t>
    </dgm:pt>
    <dgm:pt modelId="{B32091F5-9F72-4819-9B8F-EECBF489C79F}">
      <dgm:prSet phldrT="[Текст]" custT="1"/>
      <dgm:spPr/>
      <dgm:t>
        <a:bodyPr/>
        <a:lstStyle/>
        <a:p>
          <a:r>
            <a:rPr lang="ru-RU" sz="1700" dirty="0" smtClean="0">
              <a:solidFill>
                <a:schemeClr val="bg1"/>
              </a:solidFill>
            </a:rPr>
            <a:t>Как </a:t>
          </a:r>
          <a:r>
            <a:rPr lang="ru-RU" sz="1800" baseline="0" dirty="0" smtClean="0">
              <a:solidFill>
                <a:schemeClr val="bg1"/>
              </a:solidFill>
            </a:rPr>
            <a:t>определить</a:t>
          </a:r>
          <a:r>
            <a:rPr lang="ru-RU" sz="1700" dirty="0" smtClean="0">
              <a:solidFill>
                <a:schemeClr val="bg1"/>
              </a:solidFill>
            </a:rPr>
            <a:t> присутствие вируса в компьютере?</a:t>
          </a:r>
          <a:endParaRPr lang="ru-RU" sz="1700" dirty="0">
            <a:solidFill>
              <a:schemeClr val="bg1"/>
            </a:solidFill>
          </a:endParaRPr>
        </a:p>
      </dgm:t>
    </dgm:pt>
    <dgm:pt modelId="{4A0661EB-0D5A-475D-977D-035A80AD3C43}" type="parTrans" cxnId="{2C9844B7-D0ED-40E8-87AB-99D4E4D7A95D}">
      <dgm:prSet/>
      <dgm:spPr/>
      <dgm:t>
        <a:bodyPr/>
        <a:lstStyle/>
        <a:p>
          <a:endParaRPr lang="ru-RU"/>
        </a:p>
      </dgm:t>
    </dgm:pt>
    <dgm:pt modelId="{84FDBF1C-5AFA-4846-9633-FB1CD02A2489}" type="sibTrans" cxnId="{2C9844B7-D0ED-40E8-87AB-99D4E4D7A95D}">
      <dgm:prSet/>
      <dgm:spPr/>
      <dgm:t>
        <a:bodyPr/>
        <a:lstStyle/>
        <a:p>
          <a:endParaRPr lang="ru-RU"/>
        </a:p>
      </dgm:t>
    </dgm:pt>
    <dgm:pt modelId="{2DDDDA60-C369-423E-B55D-4ED10EA224D0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bg1"/>
              </a:solidFill>
            </a:rPr>
            <a:t>О каких видах вирусов вы слышали?</a:t>
          </a:r>
          <a:endParaRPr lang="ru-RU" baseline="0" dirty="0">
            <a:solidFill>
              <a:schemeClr val="bg1"/>
            </a:solidFill>
          </a:endParaRPr>
        </a:p>
      </dgm:t>
    </dgm:pt>
    <dgm:pt modelId="{522233CD-552A-4255-8A4C-2D45207AB0E9}" type="parTrans" cxnId="{01CD06F0-D341-4778-8720-700E9443028C}">
      <dgm:prSet/>
      <dgm:spPr/>
      <dgm:t>
        <a:bodyPr/>
        <a:lstStyle/>
        <a:p>
          <a:endParaRPr lang="ru-RU"/>
        </a:p>
      </dgm:t>
    </dgm:pt>
    <dgm:pt modelId="{9E1853D3-F2F3-4AD9-B460-4E2E24A75C59}" type="sibTrans" cxnId="{01CD06F0-D341-4778-8720-700E9443028C}">
      <dgm:prSet/>
      <dgm:spPr/>
      <dgm:t>
        <a:bodyPr/>
        <a:lstStyle/>
        <a:p>
          <a:endParaRPr lang="ru-RU"/>
        </a:p>
      </dgm:t>
    </dgm:pt>
    <dgm:pt modelId="{A040D7E6-25C0-4DB7-BCC7-DA1669D5EF23}">
      <dgm:prSet phldrT="[Текст]"/>
      <dgm:spPr/>
      <dgm:t>
        <a:bodyPr/>
        <a:lstStyle/>
        <a:p>
          <a:r>
            <a:rPr lang="ru-RU" baseline="0" dirty="0" smtClean="0">
              <a:solidFill>
                <a:schemeClr val="bg1"/>
              </a:solidFill>
            </a:rPr>
            <a:t>Какие антивирусные программы вам известны?</a:t>
          </a:r>
          <a:endParaRPr lang="ru-RU" baseline="0" dirty="0">
            <a:solidFill>
              <a:schemeClr val="bg1"/>
            </a:solidFill>
          </a:endParaRPr>
        </a:p>
      </dgm:t>
    </dgm:pt>
    <dgm:pt modelId="{B2FDAB4E-AD98-4ED1-9C53-2D7A422654BA}" type="parTrans" cxnId="{9B122BAD-A6B4-41E0-BF91-192255CC8916}">
      <dgm:prSet/>
      <dgm:spPr/>
      <dgm:t>
        <a:bodyPr/>
        <a:lstStyle/>
        <a:p>
          <a:endParaRPr lang="ru-RU"/>
        </a:p>
      </dgm:t>
    </dgm:pt>
    <dgm:pt modelId="{DD79F994-6CBC-4117-A08A-EC88497BEC66}" type="sibTrans" cxnId="{9B122BAD-A6B4-41E0-BF91-192255CC8916}">
      <dgm:prSet/>
      <dgm:spPr/>
      <dgm:t>
        <a:bodyPr/>
        <a:lstStyle/>
        <a:p>
          <a:endParaRPr lang="ru-RU"/>
        </a:p>
      </dgm:t>
    </dgm:pt>
    <dgm:pt modelId="{F6F31C31-6CE5-4F30-9E3C-EF749F7B0C71}" type="pres">
      <dgm:prSet presAssocID="{33C78FA8-C8FA-4E4D-B2BB-634830E5BB00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604A043-2280-43C8-B6F3-9404DA33F36E}" type="pres">
      <dgm:prSet presAssocID="{D09C7A14-C440-48CA-A0DA-DDFD8565E394}" presName="parentLin" presStyleCnt="0"/>
      <dgm:spPr/>
    </dgm:pt>
    <dgm:pt modelId="{6718B051-EA12-4007-AD3F-06ECAC0BD6FC}" type="pres">
      <dgm:prSet presAssocID="{D09C7A14-C440-48CA-A0DA-DDFD8565E394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7EA12067-4325-48C9-8F65-B18A5247D527}" type="pres">
      <dgm:prSet presAssocID="{D09C7A14-C440-48CA-A0DA-DDFD8565E394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95FD69-0B41-4A41-8731-A2137031D84E}" type="pres">
      <dgm:prSet presAssocID="{D09C7A14-C440-48CA-A0DA-DDFD8565E394}" presName="negativeSpace" presStyleCnt="0"/>
      <dgm:spPr/>
    </dgm:pt>
    <dgm:pt modelId="{B3AF6F92-B9AE-4957-9C61-73FE4C98D268}" type="pres">
      <dgm:prSet presAssocID="{D09C7A14-C440-48CA-A0DA-DDFD8565E394}" presName="childText" presStyleLbl="conFgAcc1" presStyleIdx="0" presStyleCnt="4">
        <dgm:presLayoutVars>
          <dgm:bulletEnabled val="1"/>
        </dgm:presLayoutVars>
      </dgm:prSet>
      <dgm:spPr/>
    </dgm:pt>
    <dgm:pt modelId="{EEA7E2AF-6C5D-4367-846F-F473D7EA2781}" type="pres">
      <dgm:prSet presAssocID="{0C3CB6EA-FF47-43F7-B2C6-52AD1C2C415B}" presName="spaceBetweenRectangles" presStyleCnt="0"/>
      <dgm:spPr/>
    </dgm:pt>
    <dgm:pt modelId="{B547FFC5-0C0A-4C86-BF07-72EDAFA9C05D}" type="pres">
      <dgm:prSet presAssocID="{B32091F5-9F72-4819-9B8F-EECBF489C79F}" presName="parentLin" presStyleCnt="0"/>
      <dgm:spPr/>
    </dgm:pt>
    <dgm:pt modelId="{B7579E79-2291-4C10-AF11-209C75D92593}" type="pres">
      <dgm:prSet presAssocID="{B32091F5-9F72-4819-9B8F-EECBF489C79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25AB752-EF46-45BC-AE90-743B2F0D66B1}" type="pres">
      <dgm:prSet presAssocID="{B32091F5-9F72-4819-9B8F-EECBF489C79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E06B3D-5A4D-4A92-8087-A3CA18C2EE04}" type="pres">
      <dgm:prSet presAssocID="{B32091F5-9F72-4819-9B8F-EECBF489C79F}" presName="negativeSpace" presStyleCnt="0"/>
      <dgm:spPr/>
    </dgm:pt>
    <dgm:pt modelId="{5B3AF35E-5B26-4BAE-87C5-ED373698F1A4}" type="pres">
      <dgm:prSet presAssocID="{B32091F5-9F72-4819-9B8F-EECBF489C79F}" presName="childText" presStyleLbl="conFgAcc1" presStyleIdx="1" presStyleCnt="4">
        <dgm:presLayoutVars>
          <dgm:bulletEnabled val="1"/>
        </dgm:presLayoutVars>
      </dgm:prSet>
      <dgm:spPr/>
    </dgm:pt>
    <dgm:pt modelId="{94B4AFF9-2F27-428E-A48A-94DE43AC3AA0}" type="pres">
      <dgm:prSet presAssocID="{84FDBF1C-5AFA-4846-9633-FB1CD02A2489}" presName="spaceBetweenRectangles" presStyleCnt="0"/>
      <dgm:spPr/>
    </dgm:pt>
    <dgm:pt modelId="{CFAA0D97-13CF-4AF5-A6F5-145DEDD2B37E}" type="pres">
      <dgm:prSet presAssocID="{2DDDDA60-C369-423E-B55D-4ED10EA224D0}" presName="parentLin" presStyleCnt="0"/>
      <dgm:spPr/>
    </dgm:pt>
    <dgm:pt modelId="{0AF5B36D-5246-46D5-8F90-ADE8867567C2}" type="pres">
      <dgm:prSet presAssocID="{2DDDDA60-C369-423E-B55D-4ED10EA224D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24A60D88-A6B1-4EBE-8C18-FA27D06971BA}" type="pres">
      <dgm:prSet presAssocID="{2DDDDA60-C369-423E-B55D-4ED10EA224D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46B9F5-F868-4F40-B787-EAD63DA25867}" type="pres">
      <dgm:prSet presAssocID="{2DDDDA60-C369-423E-B55D-4ED10EA224D0}" presName="negativeSpace" presStyleCnt="0"/>
      <dgm:spPr/>
    </dgm:pt>
    <dgm:pt modelId="{6AFD0714-2DAF-4928-B412-4B87A6D528B8}" type="pres">
      <dgm:prSet presAssocID="{2DDDDA60-C369-423E-B55D-4ED10EA224D0}" presName="childText" presStyleLbl="conFgAcc1" presStyleIdx="2" presStyleCnt="4">
        <dgm:presLayoutVars>
          <dgm:bulletEnabled val="1"/>
        </dgm:presLayoutVars>
      </dgm:prSet>
      <dgm:spPr/>
    </dgm:pt>
    <dgm:pt modelId="{AC863E97-8F66-4F73-B385-4FB6687B2666}" type="pres">
      <dgm:prSet presAssocID="{9E1853D3-F2F3-4AD9-B460-4E2E24A75C59}" presName="spaceBetweenRectangles" presStyleCnt="0"/>
      <dgm:spPr/>
    </dgm:pt>
    <dgm:pt modelId="{B7CC8F2C-1C2E-4104-B6F7-77AAAB9FB389}" type="pres">
      <dgm:prSet presAssocID="{A040D7E6-25C0-4DB7-BCC7-DA1669D5EF23}" presName="parentLin" presStyleCnt="0"/>
      <dgm:spPr/>
    </dgm:pt>
    <dgm:pt modelId="{89253F1C-9DDC-44F5-93A3-3D758B26F4E0}" type="pres">
      <dgm:prSet presAssocID="{A040D7E6-25C0-4DB7-BCC7-DA1669D5EF23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6A5061E-3EA1-44A8-91FB-9BC3BFA5C029}" type="pres">
      <dgm:prSet presAssocID="{A040D7E6-25C0-4DB7-BCC7-DA1669D5EF2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2944430-DB5E-483C-AD90-E7B939556B38}" type="pres">
      <dgm:prSet presAssocID="{A040D7E6-25C0-4DB7-BCC7-DA1669D5EF23}" presName="negativeSpace" presStyleCnt="0"/>
      <dgm:spPr/>
    </dgm:pt>
    <dgm:pt modelId="{993CD856-CFD7-4FE5-A377-4DE5B23F58E3}" type="pres">
      <dgm:prSet presAssocID="{A040D7E6-25C0-4DB7-BCC7-DA1669D5EF2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EE17A11F-1099-40B6-8E6E-E0D0E3C8A990}" type="presOf" srcId="{B32091F5-9F72-4819-9B8F-EECBF489C79F}" destId="{A25AB752-EF46-45BC-AE90-743B2F0D66B1}" srcOrd="1" destOrd="0" presId="urn:microsoft.com/office/officeart/2005/8/layout/list1"/>
    <dgm:cxn modelId="{60B375B6-8BCA-4C06-BC07-F3B074B5648F}" type="presOf" srcId="{2DDDDA60-C369-423E-B55D-4ED10EA224D0}" destId="{0AF5B36D-5246-46D5-8F90-ADE8867567C2}" srcOrd="0" destOrd="0" presId="urn:microsoft.com/office/officeart/2005/8/layout/list1"/>
    <dgm:cxn modelId="{9B122BAD-A6B4-41E0-BF91-192255CC8916}" srcId="{33C78FA8-C8FA-4E4D-B2BB-634830E5BB00}" destId="{A040D7E6-25C0-4DB7-BCC7-DA1669D5EF23}" srcOrd="3" destOrd="0" parTransId="{B2FDAB4E-AD98-4ED1-9C53-2D7A422654BA}" sibTransId="{DD79F994-6CBC-4117-A08A-EC88497BEC66}"/>
    <dgm:cxn modelId="{44D411E3-FCB9-4C16-8DAC-77841F70EF43}" type="presOf" srcId="{D09C7A14-C440-48CA-A0DA-DDFD8565E394}" destId="{7EA12067-4325-48C9-8F65-B18A5247D527}" srcOrd="1" destOrd="0" presId="urn:microsoft.com/office/officeart/2005/8/layout/list1"/>
    <dgm:cxn modelId="{8BA8E9E2-1843-4C77-8E78-760B2054263C}" type="presOf" srcId="{A040D7E6-25C0-4DB7-BCC7-DA1669D5EF23}" destId="{66A5061E-3EA1-44A8-91FB-9BC3BFA5C029}" srcOrd="1" destOrd="0" presId="urn:microsoft.com/office/officeart/2005/8/layout/list1"/>
    <dgm:cxn modelId="{6B9BAF9E-FE6B-408E-B191-B696F79EFD01}" type="presOf" srcId="{B32091F5-9F72-4819-9B8F-EECBF489C79F}" destId="{B7579E79-2291-4C10-AF11-209C75D92593}" srcOrd="0" destOrd="0" presId="urn:microsoft.com/office/officeart/2005/8/layout/list1"/>
    <dgm:cxn modelId="{F2FEFC00-2945-427F-9934-9845E804A07D}" type="presOf" srcId="{D09C7A14-C440-48CA-A0DA-DDFD8565E394}" destId="{6718B051-EA12-4007-AD3F-06ECAC0BD6FC}" srcOrd="0" destOrd="0" presId="urn:microsoft.com/office/officeart/2005/8/layout/list1"/>
    <dgm:cxn modelId="{A94FC05C-462B-476E-8757-EC33AE4EF5E0}" type="presOf" srcId="{A040D7E6-25C0-4DB7-BCC7-DA1669D5EF23}" destId="{89253F1C-9DDC-44F5-93A3-3D758B26F4E0}" srcOrd="0" destOrd="0" presId="urn:microsoft.com/office/officeart/2005/8/layout/list1"/>
    <dgm:cxn modelId="{01CD06F0-D341-4778-8720-700E9443028C}" srcId="{33C78FA8-C8FA-4E4D-B2BB-634830E5BB00}" destId="{2DDDDA60-C369-423E-B55D-4ED10EA224D0}" srcOrd="2" destOrd="0" parTransId="{522233CD-552A-4255-8A4C-2D45207AB0E9}" sibTransId="{9E1853D3-F2F3-4AD9-B460-4E2E24A75C59}"/>
    <dgm:cxn modelId="{B0A6E5B5-EF80-4F6E-96AC-9FAFAF9E9D9E}" type="presOf" srcId="{33C78FA8-C8FA-4E4D-B2BB-634830E5BB00}" destId="{F6F31C31-6CE5-4F30-9E3C-EF749F7B0C71}" srcOrd="0" destOrd="0" presId="urn:microsoft.com/office/officeart/2005/8/layout/list1"/>
    <dgm:cxn modelId="{48F532CD-2468-4070-8D6F-922B9D9F1385}" srcId="{33C78FA8-C8FA-4E4D-B2BB-634830E5BB00}" destId="{D09C7A14-C440-48CA-A0DA-DDFD8565E394}" srcOrd="0" destOrd="0" parTransId="{72E35CE0-B8CE-4071-A289-D1DB2DD21E7A}" sibTransId="{0C3CB6EA-FF47-43F7-B2C6-52AD1C2C415B}"/>
    <dgm:cxn modelId="{F6C16EDD-4780-4E06-A6A1-63A10276E493}" type="presOf" srcId="{2DDDDA60-C369-423E-B55D-4ED10EA224D0}" destId="{24A60D88-A6B1-4EBE-8C18-FA27D06971BA}" srcOrd="1" destOrd="0" presId="urn:microsoft.com/office/officeart/2005/8/layout/list1"/>
    <dgm:cxn modelId="{2C9844B7-D0ED-40E8-87AB-99D4E4D7A95D}" srcId="{33C78FA8-C8FA-4E4D-B2BB-634830E5BB00}" destId="{B32091F5-9F72-4819-9B8F-EECBF489C79F}" srcOrd="1" destOrd="0" parTransId="{4A0661EB-0D5A-475D-977D-035A80AD3C43}" sibTransId="{84FDBF1C-5AFA-4846-9633-FB1CD02A2489}"/>
    <dgm:cxn modelId="{FFA0B0C6-DFA7-4D2F-A734-5057CD6F2E66}" type="presParOf" srcId="{F6F31C31-6CE5-4F30-9E3C-EF749F7B0C71}" destId="{1604A043-2280-43C8-B6F3-9404DA33F36E}" srcOrd="0" destOrd="0" presId="urn:microsoft.com/office/officeart/2005/8/layout/list1"/>
    <dgm:cxn modelId="{CA33A8B5-0A71-43B6-92E3-F0B8CE3512F2}" type="presParOf" srcId="{1604A043-2280-43C8-B6F3-9404DA33F36E}" destId="{6718B051-EA12-4007-AD3F-06ECAC0BD6FC}" srcOrd="0" destOrd="0" presId="urn:microsoft.com/office/officeart/2005/8/layout/list1"/>
    <dgm:cxn modelId="{DF655D79-DE28-4844-8DEF-E4FCB6A3E102}" type="presParOf" srcId="{1604A043-2280-43C8-B6F3-9404DA33F36E}" destId="{7EA12067-4325-48C9-8F65-B18A5247D527}" srcOrd="1" destOrd="0" presId="urn:microsoft.com/office/officeart/2005/8/layout/list1"/>
    <dgm:cxn modelId="{F251D64F-216F-4AF7-BB71-786BC799A230}" type="presParOf" srcId="{F6F31C31-6CE5-4F30-9E3C-EF749F7B0C71}" destId="{0395FD69-0B41-4A41-8731-A2137031D84E}" srcOrd="1" destOrd="0" presId="urn:microsoft.com/office/officeart/2005/8/layout/list1"/>
    <dgm:cxn modelId="{FA7DB777-F92B-48F7-8A31-8720F36147B4}" type="presParOf" srcId="{F6F31C31-6CE5-4F30-9E3C-EF749F7B0C71}" destId="{B3AF6F92-B9AE-4957-9C61-73FE4C98D268}" srcOrd="2" destOrd="0" presId="urn:microsoft.com/office/officeart/2005/8/layout/list1"/>
    <dgm:cxn modelId="{9D6B612F-80D5-462A-B1A3-3CD2507B4EB2}" type="presParOf" srcId="{F6F31C31-6CE5-4F30-9E3C-EF749F7B0C71}" destId="{EEA7E2AF-6C5D-4367-846F-F473D7EA2781}" srcOrd="3" destOrd="0" presId="urn:microsoft.com/office/officeart/2005/8/layout/list1"/>
    <dgm:cxn modelId="{F5862975-5725-488F-B107-7613641A1055}" type="presParOf" srcId="{F6F31C31-6CE5-4F30-9E3C-EF749F7B0C71}" destId="{B547FFC5-0C0A-4C86-BF07-72EDAFA9C05D}" srcOrd="4" destOrd="0" presId="urn:microsoft.com/office/officeart/2005/8/layout/list1"/>
    <dgm:cxn modelId="{8FB4CAF4-0D39-460D-BE8D-49B0C14AD6FA}" type="presParOf" srcId="{B547FFC5-0C0A-4C86-BF07-72EDAFA9C05D}" destId="{B7579E79-2291-4C10-AF11-209C75D92593}" srcOrd="0" destOrd="0" presId="urn:microsoft.com/office/officeart/2005/8/layout/list1"/>
    <dgm:cxn modelId="{63C52381-2BE9-41C8-BE8D-259FDBFEDAE3}" type="presParOf" srcId="{B547FFC5-0C0A-4C86-BF07-72EDAFA9C05D}" destId="{A25AB752-EF46-45BC-AE90-743B2F0D66B1}" srcOrd="1" destOrd="0" presId="urn:microsoft.com/office/officeart/2005/8/layout/list1"/>
    <dgm:cxn modelId="{83DE0D53-F95C-4209-9CD7-5860465A8636}" type="presParOf" srcId="{F6F31C31-6CE5-4F30-9E3C-EF749F7B0C71}" destId="{71E06B3D-5A4D-4A92-8087-A3CA18C2EE04}" srcOrd="5" destOrd="0" presId="urn:microsoft.com/office/officeart/2005/8/layout/list1"/>
    <dgm:cxn modelId="{6208799F-B4E9-4536-A63B-857F12C9C3E4}" type="presParOf" srcId="{F6F31C31-6CE5-4F30-9E3C-EF749F7B0C71}" destId="{5B3AF35E-5B26-4BAE-87C5-ED373698F1A4}" srcOrd="6" destOrd="0" presId="urn:microsoft.com/office/officeart/2005/8/layout/list1"/>
    <dgm:cxn modelId="{5DE39D77-6F79-4042-8478-1A7C33BD2402}" type="presParOf" srcId="{F6F31C31-6CE5-4F30-9E3C-EF749F7B0C71}" destId="{94B4AFF9-2F27-428E-A48A-94DE43AC3AA0}" srcOrd="7" destOrd="0" presId="urn:microsoft.com/office/officeart/2005/8/layout/list1"/>
    <dgm:cxn modelId="{70E2ABA6-D8A8-4229-8257-1A6725AA4D62}" type="presParOf" srcId="{F6F31C31-6CE5-4F30-9E3C-EF749F7B0C71}" destId="{CFAA0D97-13CF-4AF5-A6F5-145DEDD2B37E}" srcOrd="8" destOrd="0" presId="urn:microsoft.com/office/officeart/2005/8/layout/list1"/>
    <dgm:cxn modelId="{0878D083-570A-4ED6-ABDA-738846C08901}" type="presParOf" srcId="{CFAA0D97-13CF-4AF5-A6F5-145DEDD2B37E}" destId="{0AF5B36D-5246-46D5-8F90-ADE8867567C2}" srcOrd="0" destOrd="0" presId="urn:microsoft.com/office/officeart/2005/8/layout/list1"/>
    <dgm:cxn modelId="{44EBEC22-EBC5-4546-ADC1-C889ED8FBEAD}" type="presParOf" srcId="{CFAA0D97-13CF-4AF5-A6F5-145DEDD2B37E}" destId="{24A60D88-A6B1-4EBE-8C18-FA27D06971BA}" srcOrd="1" destOrd="0" presId="urn:microsoft.com/office/officeart/2005/8/layout/list1"/>
    <dgm:cxn modelId="{97BED4B2-9356-4479-9C91-85579DAC2121}" type="presParOf" srcId="{F6F31C31-6CE5-4F30-9E3C-EF749F7B0C71}" destId="{4E46B9F5-F868-4F40-B787-EAD63DA25867}" srcOrd="9" destOrd="0" presId="urn:microsoft.com/office/officeart/2005/8/layout/list1"/>
    <dgm:cxn modelId="{4C56DEEF-63CF-4B04-AE1C-8107B0C64748}" type="presParOf" srcId="{F6F31C31-6CE5-4F30-9E3C-EF749F7B0C71}" destId="{6AFD0714-2DAF-4928-B412-4B87A6D528B8}" srcOrd="10" destOrd="0" presId="urn:microsoft.com/office/officeart/2005/8/layout/list1"/>
    <dgm:cxn modelId="{2813A989-042A-4B4A-B362-9638855B20B7}" type="presParOf" srcId="{F6F31C31-6CE5-4F30-9E3C-EF749F7B0C71}" destId="{AC863E97-8F66-4F73-B385-4FB6687B2666}" srcOrd="11" destOrd="0" presId="urn:microsoft.com/office/officeart/2005/8/layout/list1"/>
    <dgm:cxn modelId="{18270CD6-9C03-4694-83CA-ABD4A56F7D85}" type="presParOf" srcId="{F6F31C31-6CE5-4F30-9E3C-EF749F7B0C71}" destId="{B7CC8F2C-1C2E-4104-B6F7-77AAAB9FB389}" srcOrd="12" destOrd="0" presId="urn:microsoft.com/office/officeart/2005/8/layout/list1"/>
    <dgm:cxn modelId="{84F605FF-C2B8-4B4A-9F24-60F7DA89D78F}" type="presParOf" srcId="{B7CC8F2C-1C2E-4104-B6F7-77AAAB9FB389}" destId="{89253F1C-9DDC-44F5-93A3-3D758B26F4E0}" srcOrd="0" destOrd="0" presId="urn:microsoft.com/office/officeart/2005/8/layout/list1"/>
    <dgm:cxn modelId="{1DDF6D63-77F3-4011-9230-9B6D714210A9}" type="presParOf" srcId="{B7CC8F2C-1C2E-4104-B6F7-77AAAB9FB389}" destId="{66A5061E-3EA1-44A8-91FB-9BC3BFA5C029}" srcOrd="1" destOrd="0" presId="urn:microsoft.com/office/officeart/2005/8/layout/list1"/>
    <dgm:cxn modelId="{42C5BC68-92F1-4E66-B963-DB1E994D6B14}" type="presParOf" srcId="{F6F31C31-6CE5-4F30-9E3C-EF749F7B0C71}" destId="{22944430-DB5E-483C-AD90-E7B939556B38}" srcOrd="13" destOrd="0" presId="urn:microsoft.com/office/officeart/2005/8/layout/list1"/>
    <dgm:cxn modelId="{E68045A1-8C27-44AF-9B12-BAED64332842}" type="presParOf" srcId="{F6F31C31-6CE5-4F30-9E3C-EF749F7B0C71}" destId="{993CD856-CFD7-4FE5-A377-4DE5B23F58E3}" srcOrd="14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7A53E22-AE32-4A06-A7B4-4B00CE27B157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F456F9E0-DB34-4035-A067-A29731206829}">
      <dgm:prSet phldrT="[Текст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aseline="0" dirty="0" smtClean="0">
              <a:hlinkClick xmlns:r="http://schemas.openxmlformats.org/officeDocument/2006/relationships" r:id="rId1" action="ppaction://hlinksldjump"/>
            </a:rPr>
            <a:t>Признаки вируса</a:t>
          </a:r>
          <a:endParaRPr lang="ru-RU" sz="1800" baseline="0" dirty="0"/>
        </a:p>
      </dgm:t>
    </dgm:pt>
    <dgm:pt modelId="{C0872B91-6F48-402D-8D0B-688744CA9E30}" type="parTrans" cxnId="{1651A8EF-6F69-442E-9E15-1E6A25636AB1}">
      <dgm:prSet/>
      <dgm:spPr/>
      <dgm:t>
        <a:bodyPr/>
        <a:lstStyle/>
        <a:p>
          <a:endParaRPr lang="ru-RU"/>
        </a:p>
      </dgm:t>
    </dgm:pt>
    <dgm:pt modelId="{67CA54DD-98A6-4004-8607-324BF0025964}" type="sibTrans" cxnId="{1651A8EF-6F69-442E-9E15-1E6A25636AB1}">
      <dgm:prSet/>
      <dgm:spPr/>
      <dgm:t>
        <a:bodyPr/>
        <a:lstStyle/>
        <a:p>
          <a:endParaRPr lang="ru-RU"/>
        </a:p>
      </dgm:t>
    </dgm:pt>
    <dgm:pt modelId="{7620ABAA-4810-44F8-AAFF-2F496A33DA0C}">
      <dgm:prSet phldrT="[Текст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aseline="0" smtClean="0">
              <a:hlinkClick xmlns:r="http://schemas.openxmlformats.org/officeDocument/2006/relationships" r:id="rId2" action="ppaction://hlinksldjump"/>
            </a:rPr>
            <a:t>Определение компьютерного вируса</a:t>
          </a:r>
          <a:endParaRPr lang="ru-RU" sz="1800" baseline="0" dirty="0"/>
        </a:p>
      </dgm:t>
    </dgm:pt>
    <dgm:pt modelId="{1ED28EFC-7858-47EF-93DB-D3EE9397F1FB}" type="parTrans" cxnId="{67A16A8F-9F25-4D04-A7F0-A3E58841813B}">
      <dgm:prSet/>
      <dgm:spPr/>
      <dgm:t>
        <a:bodyPr/>
        <a:lstStyle/>
        <a:p>
          <a:endParaRPr lang="ru-RU"/>
        </a:p>
      </dgm:t>
    </dgm:pt>
    <dgm:pt modelId="{B567631D-2D00-4BFF-B1D1-21BF4F116624}" type="sibTrans" cxnId="{67A16A8F-9F25-4D04-A7F0-A3E58841813B}">
      <dgm:prSet/>
      <dgm:spPr/>
      <dgm:t>
        <a:bodyPr/>
        <a:lstStyle/>
        <a:p>
          <a:endParaRPr lang="ru-RU"/>
        </a:p>
      </dgm:t>
    </dgm:pt>
    <dgm:pt modelId="{51877A94-585D-437B-A4D4-699E6512B850}">
      <dgm:prSet phldrT="[Текст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aseline="0" dirty="0" smtClean="0">
              <a:solidFill>
                <a:schemeClr val="tx1"/>
              </a:solidFill>
              <a:hlinkClick xmlns:r="http://schemas.openxmlformats.org/officeDocument/2006/relationships" r:id="rId3" action="ppaction://hlinksldjump"/>
            </a:rPr>
            <a:t>Классификация вирусов</a:t>
          </a:r>
          <a:endParaRPr lang="ru-RU" sz="1800" baseline="0" dirty="0">
            <a:solidFill>
              <a:schemeClr val="tx1"/>
            </a:solidFill>
          </a:endParaRPr>
        </a:p>
      </dgm:t>
    </dgm:pt>
    <dgm:pt modelId="{0D13A4F1-E914-4029-BDD7-73E42976BCB0}" type="parTrans" cxnId="{1F0FA91E-E58F-42FE-BED9-4BEA9C47F63E}">
      <dgm:prSet/>
      <dgm:spPr/>
      <dgm:t>
        <a:bodyPr/>
        <a:lstStyle/>
        <a:p>
          <a:endParaRPr lang="ru-RU"/>
        </a:p>
      </dgm:t>
    </dgm:pt>
    <dgm:pt modelId="{2CBB38CC-8287-4A5D-B9BD-44EDA43337F0}" type="sibTrans" cxnId="{1F0FA91E-E58F-42FE-BED9-4BEA9C47F63E}">
      <dgm:prSet/>
      <dgm:spPr/>
      <dgm:t>
        <a:bodyPr/>
        <a:lstStyle/>
        <a:p>
          <a:endParaRPr lang="ru-RU"/>
        </a:p>
      </dgm:t>
    </dgm:pt>
    <dgm:pt modelId="{23EB03AA-8278-45AF-9C72-92080C185455}">
      <dgm:prSet phldrT="[Текст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800" baseline="0" dirty="0" smtClean="0">
              <a:hlinkClick xmlns:r="http://schemas.openxmlformats.org/officeDocument/2006/relationships" r:id="rId4" action="ppaction://hlinksldjump"/>
            </a:rPr>
            <a:t>Правила защиты от компьютерных </a:t>
          </a:r>
          <a:r>
            <a:rPr lang="ru-RU" sz="1800" baseline="0" dirty="0" smtClean="0">
              <a:hlinkClick xmlns:r="http://schemas.openxmlformats.org/officeDocument/2006/relationships" r:id="rId4" action="ppaction://hlinksldjump"/>
            </a:rPr>
            <a:t>вирусов</a:t>
          </a:r>
          <a:endParaRPr lang="ru-RU" sz="1800" baseline="0" dirty="0"/>
        </a:p>
      </dgm:t>
    </dgm:pt>
    <dgm:pt modelId="{12D6064E-C647-4EA7-B6E0-D80B2F2376DF}" type="parTrans" cxnId="{4CB4F42A-0CF1-4BD9-BBFB-D292686F5929}">
      <dgm:prSet/>
      <dgm:spPr/>
      <dgm:t>
        <a:bodyPr/>
        <a:lstStyle/>
        <a:p>
          <a:endParaRPr lang="ru-RU"/>
        </a:p>
      </dgm:t>
    </dgm:pt>
    <dgm:pt modelId="{1545C10F-C6C4-4E13-B7B7-F478B26B6D68}" type="sibTrans" cxnId="{4CB4F42A-0CF1-4BD9-BBFB-D292686F5929}">
      <dgm:prSet/>
      <dgm:spPr/>
      <dgm:t>
        <a:bodyPr/>
        <a:lstStyle/>
        <a:p>
          <a:endParaRPr lang="ru-RU"/>
        </a:p>
      </dgm:t>
    </dgm:pt>
    <dgm:pt modelId="{F834378F-74B1-42EE-9030-F7A1493C8364}" type="pres">
      <dgm:prSet presAssocID="{F7A53E22-AE32-4A06-A7B4-4B00CE27B15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4C54FE7B-BDC1-4CDE-81C0-CF2F68215CA3}" type="pres">
      <dgm:prSet presAssocID="{F456F9E0-DB34-4035-A067-A29731206829}" presName="parentLin" presStyleCnt="0"/>
      <dgm:spPr/>
    </dgm:pt>
    <dgm:pt modelId="{B2288316-94CA-4669-8D32-56A928D60EC9}" type="pres">
      <dgm:prSet presAssocID="{F456F9E0-DB34-4035-A067-A2973120682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0A6D46-428F-4070-B3E2-CF8A7687F8E4}" type="pres">
      <dgm:prSet presAssocID="{F456F9E0-DB34-4035-A067-A29731206829}" presName="parentText" presStyleLbl="node1" presStyleIdx="0" presStyleCnt="4" custLinFactNeighborX="-4417" custLinFactNeighborY="17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2212CD-DD7F-450B-93E4-F949FBFE8976}" type="pres">
      <dgm:prSet presAssocID="{F456F9E0-DB34-4035-A067-A29731206829}" presName="negativeSpace" presStyleCnt="0"/>
      <dgm:spPr/>
    </dgm:pt>
    <dgm:pt modelId="{55D4DC3A-5084-4A9D-A557-71E27BAFE772}" type="pres">
      <dgm:prSet presAssocID="{F456F9E0-DB34-4035-A067-A29731206829}" presName="childText" presStyleLbl="conFgAcc1" presStyleIdx="0" presStyleCnt="4">
        <dgm:presLayoutVars>
          <dgm:bulletEnabled val="1"/>
        </dgm:presLayoutVars>
      </dgm:prSet>
      <dgm:spPr/>
    </dgm:pt>
    <dgm:pt modelId="{0AB72895-FF97-4A3B-B94E-BD7AE1F1AEC0}" type="pres">
      <dgm:prSet presAssocID="{67CA54DD-98A6-4004-8607-324BF0025964}" presName="spaceBetweenRectangles" presStyleCnt="0"/>
      <dgm:spPr/>
    </dgm:pt>
    <dgm:pt modelId="{8154ED6B-9B2D-4BA8-98D6-A6860909095A}" type="pres">
      <dgm:prSet presAssocID="{7620ABAA-4810-44F8-AAFF-2F496A33DA0C}" presName="parentLin" presStyleCnt="0"/>
      <dgm:spPr/>
    </dgm:pt>
    <dgm:pt modelId="{49FF21EC-A6BA-4769-9612-501EC1FF6CF3}" type="pres">
      <dgm:prSet presAssocID="{7620ABAA-4810-44F8-AAFF-2F496A33DA0C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A7711BF6-055E-4733-B1EF-186433C139B7}" type="pres">
      <dgm:prSet presAssocID="{7620ABAA-4810-44F8-AAFF-2F496A33DA0C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97E64CD-842B-4EE2-9EF1-9F9009D6FF14}" type="pres">
      <dgm:prSet presAssocID="{7620ABAA-4810-44F8-AAFF-2F496A33DA0C}" presName="negativeSpace" presStyleCnt="0"/>
      <dgm:spPr/>
    </dgm:pt>
    <dgm:pt modelId="{61108528-E1DC-40CC-A448-4A3AE042017D}" type="pres">
      <dgm:prSet presAssocID="{7620ABAA-4810-44F8-AAFF-2F496A33DA0C}" presName="childText" presStyleLbl="conFgAcc1" presStyleIdx="1" presStyleCnt="4">
        <dgm:presLayoutVars>
          <dgm:bulletEnabled val="1"/>
        </dgm:presLayoutVars>
      </dgm:prSet>
      <dgm:spPr/>
    </dgm:pt>
    <dgm:pt modelId="{BA5939F3-7088-4861-80D7-979EB3E5AB23}" type="pres">
      <dgm:prSet presAssocID="{B567631D-2D00-4BFF-B1D1-21BF4F116624}" presName="spaceBetweenRectangles" presStyleCnt="0"/>
      <dgm:spPr/>
    </dgm:pt>
    <dgm:pt modelId="{BFE120D9-134B-42F6-953D-8721A708731B}" type="pres">
      <dgm:prSet presAssocID="{51877A94-585D-437B-A4D4-699E6512B850}" presName="parentLin" presStyleCnt="0"/>
      <dgm:spPr/>
    </dgm:pt>
    <dgm:pt modelId="{FE0B378B-EF7B-44CA-B8A2-5AC3957D1606}" type="pres">
      <dgm:prSet presAssocID="{51877A94-585D-437B-A4D4-699E6512B850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74655532-0FF4-477E-8B28-9CEEC5B13357}" type="pres">
      <dgm:prSet presAssocID="{51877A94-585D-437B-A4D4-699E6512B850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F16B29-FD21-4FCC-A5CB-43ADE39AC4A3}" type="pres">
      <dgm:prSet presAssocID="{51877A94-585D-437B-A4D4-699E6512B850}" presName="negativeSpace" presStyleCnt="0"/>
      <dgm:spPr/>
    </dgm:pt>
    <dgm:pt modelId="{D3365C56-2366-4067-B71D-6BD54968CE96}" type="pres">
      <dgm:prSet presAssocID="{51877A94-585D-437B-A4D4-699E6512B850}" presName="childText" presStyleLbl="conFgAcc1" presStyleIdx="2" presStyleCnt="4">
        <dgm:presLayoutVars>
          <dgm:bulletEnabled val="1"/>
        </dgm:presLayoutVars>
      </dgm:prSet>
      <dgm:spPr/>
    </dgm:pt>
    <dgm:pt modelId="{8DA6A532-4824-4B98-BAE8-DB167709F4A0}" type="pres">
      <dgm:prSet presAssocID="{2CBB38CC-8287-4A5D-B9BD-44EDA43337F0}" presName="spaceBetweenRectangles" presStyleCnt="0"/>
      <dgm:spPr/>
    </dgm:pt>
    <dgm:pt modelId="{B50D9BDB-1DB2-4BE0-B318-C4A63FF7924A}" type="pres">
      <dgm:prSet presAssocID="{23EB03AA-8278-45AF-9C72-92080C185455}" presName="parentLin" presStyleCnt="0"/>
      <dgm:spPr/>
    </dgm:pt>
    <dgm:pt modelId="{3A455E7E-D105-4817-AFF0-78778067D89A}" type="pres">
      <dgm:prSet presAssocID="{23EB03AA-8278-45AF-9C72-92080C185455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1B5F2E24-8010-4B82-AB68-E52A63ADC24C}" type="pres">
      <dgm:prSet presAssocID="{23EB03AA-8278-45AF-9C72-92080C185455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54E5028-64A6-471B-BC2A-CF116A11BBD4}" type="pres">
      <dgm:prSet presAssocID="{23EB03AA-8278-45AF-9C72-92080C185455}" presName="negativeSpace" presStyleCnt="0"/>
      <dgm:spPr/>
    </dgm:pt>
    <dgm:pt modelId="{A9E68959-21B2-4428-8D32-E9EE7F717611}" type="pres">
      <dgm:prSet presAssocID="{23EB03AA-8278-45AF-9C72-92080C185455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1F0FA91E-E58F-42FE-BED9-4BEA9C47F63E}" srcId="{F7A53E22-AE32-4A06-A7B4-4B00CE27B157}" destId="{51877A94-585D-437B-A4D4-699E6512B850}" srcOrd="2" destOrd="0" parTransId="{0D13A4F1-E914-4029-BDD7-73E42976BCB0}" sibTransId="{2CBB38CC-8287-4A5D-B9BD-44EDA43337F0}"/>
    <dgm:cxn modelId="{54246367-98BD-4392-AD95-09823D4A6217}" type="presOf" srcId="{F7A53E22-AE32-4A06-A7B4-4B00CE27B157}" destId="{F834378F-74B1-42EE-9030-F7A1493C8364}" srcOrd="0" destOrd="0" presId="urn:microsoft.com/office/officeart/2005/8/layout/list1"/>
    <dgm:cxn modelId="{8F9FD34B-A678-4E5F-898A-C43FBDC34918}" type="presOf" srcId="{7620ABAA-4810-44F8-AAFF-2F496A33DA0C}" destId="{49FF21EC-A6BA-4769-9612-501EC1FF6CF3}" srcOrd="0" destOrd="0" presId="urn:microsoft.com/office/officeart/2005/8/layout/list1"/>
    <dgm:cxn modelId="{B873A90A-6AB9-42A9-8292-070CBE2FCF72}" type="presOf" srcId="{23EB03AA-8278-45AF-9C72-92080C185455}" destId="{1B5F2E24-8010-4B82-AB68-E52A63ADC24C}" srcOrd="1" destOrd="0" presId="urn:microsoft.com/office/officeart/2005/8/layout/list1"/>
    <dgm:cxn modelId="{67A16A8F-9F25-4D04-A7F0-A3E58841813B}" srcId="{F7A53E22-AE32-4A06-A7B4-4B00CE27B157}" destId="{7620ABAA-4810-44F8-AAFF-2F496A33DA0C}" srcOrd="1" destOrd="0" parTransId="{1ED28EFC-7858-47EF-93DB-D3EE9397F1FB}" sibTransId="{B567631D-2D00-4BFF-B1D1-21BF4F116624}"/>
    <dgm:cxn modelId="{1651A8EF-6F69-442E-9E15-1E6A25636AB1}" srcId="{F7A53E22-AE32-4A06-A7B4-4B00CE27B157}" destId="{F456F9E0-DB34-4035-A067-A29731206829}" srcOrd="0" destOrd="0" parTransId="{C0872B91-6F48-402D-8D0B-688744CA9E30}" sibTransId="{67CA54DD-98A6-4004-8607-324BF0025964}"/>
    <dgm:cxn modelId="{04F953AC-0F4D-443E-8469-CD7550372904}" type="presOf" srcId="{F456F9E0-DB34-4035-A067-A29731206829}" destId="{B2288316-94CA-4669-8D32-56A928D60EC9}" srcOrd="0" destOrd="0" presId="urn:microsoft.com/office/officeart/2005/8/layout/list1"/>
    <dgm:cxn modelId="{AC981E3A-EC33-4049-A7CE-17F92F44B12F}" type="presOf" srcId="{51877A94-585D-437B-A4D4-699E6512B850}" destId="{74655532-0FF4-477E-8B28-9CEEC5B13357}" srcOrd="1" destOrd="0" presId="urn:microsoft.com/office/officeart/2005/8/layout/list1"/>
    <dgm:cxn modelId="{4CB4F42A-0CF1-4BD9-BBFB-D292686F5929}" srcId="{F7A53E22-AE32-4A06-A7B4-4B00CE27B157}" destId="{23EB03AA-8278-45AF-9C72-92080C185455}" srcOrd="3" destOrd="0" parTransId="{12D6064E-C647-4EA7-B6E0-D80B2F2376DF}" sibTransId="{1545C10F-C6C4-4E13-B7B7-F478B26B6D68}"/>
    <dgm:cxn modelId="{1A3A442B-9A2F-49D8-9C45-3F2E861D359B}" type="presOf" srcId="{51877A94-585D-437B-A4D4-699E6512B850}" destId="{FE0B378B-EF7B-44CA-B8A2-5AC3957D1606}" srcOrd="0" destOrd="0" presId="urn:microsoft.com/office/officeart/2005/8/layout/list1"/>
    <dgm:cxn modelId="{1630B850-BCE0-4903-BCC8-86F3EB7090A6}" type="presOf" srcId="{23EB03AA-8278-45AF-9C72-92080C185455}" destId="{3A455E7E-D105-4817-AFF0-78778067D89A}" srcOrd="0" destOrd="0" presId="urn:microsoft.com/office/officeart/2005/8/layout/list1"/>
    <dgm:cxn modelId="{16FD36D6-E9BC-47EC-9330-7153A938ABE8}" type="presOf" srcId="{7620ABAA-4810-44F8-AAFF-2F496A33DA0C}" destId="{A7711BF6-055E-4733-B1EF-186433C139B7}" srcOrd="1" destOrd="0" presId="urn:microsoft.com/office/officeart/2005/8/layout/list1"/>
    <dgm:cxn modelId="{A69338B3-06A7-4C27-AC73-FC75ACDF8FAD}" type="presOf" srcId="{F456F9E0-DB34-4035-A067-A29731206829}" destId="{9D0A6D46-428F-4070-B3E2-CF8A7687F8E4}" srcOrd="1" destOrd="0" presId="urn:microsoft.com/office/officeart/2005/8/layout/list1"/>
    <dgm:cxn modelId="{1B318264-5F1F-4AAE-8CA8-FDDE855C1C91}" type="presParOf" srcId="{F834378F-74B1-42EE-9030-F7A1493C8364}" destId="{4C54FE7B-BDC1-4CDE-81C0-CF2F68215CA3}" srcOrd="0" destOrd="0" presId="urn:microsoft.com/office/officeart/2005/8/layout/list1"/>
    <dgm:cxn modelId="{5B251448-809D-4F71-859E-AAEEEB66DBE6}" type="presParOf" srcId="{4C54FE7B-BDC1-4CDE-81C0-CF2F68215CA3}" destId="{B2288316-94CA-4669-8D32-56A928D60EC9}" srcOrd="0" destOrd="0" presId="urn:microsoft.com/office/officeart/2005/8/layout/list1"/>
    <dgm:cxn modelId="{9446F997-A73E-4429-9374-D6EDEE224442}" type="presParOf" srcId="{4C54FE7B-BDC1-4CDE-81C0-CF2F68215CA3}" destId="{9D0A6D46-428F-4070-B3E2-CF8A7687F8E4}" srcOrd="1" destOrd="0" presId="urn:microsoft.com/office/officeart/2005/8/layout/list1"/>
    <dgm:cxn modelId="{B401C9B3-E838-4565-BF8D-2614AA22A47A}" type="presParOf" srcId="{F834378F-74B1-42EE-9030-F7A1493C8364}" destId="{352212CD-DD7F-450B-93E4-F949FBFE8976}" srcOrd="1" destOrd="0" presId="urn:microsoft.com/office/officeart/2005/8/layout/list1"/>
    <dgm:cxn modelId="{834D3468-629D-4D7B-9B51-BF1B89DAF0B2}" type="presParOf" srcId="{F834378F-74B1-42EE-9030-F7A1493C8364}" destId="{55D4DC3A-5084-4A9D-A557-71E27BAFE772}" srcOrd="2" destOrd="0" presId="urn:microsoft.com/office/officeart/2005/8/layout/list1"/>
    <dgm:cxn modelId="{B353FEB4-1617-4A29-AE34-443202BFE903}" type="presParOf" srcId="{F834378F-74B1-42EE-9030-F7A1493C8364}" destId="{0AB72895-FF97-4A3B-B94E-BD7AE1F1AEC0}" srcOrd="3" destOrd="0" presId="urn:microsoft.com/office/officeart/2005/8/layout/list1"/>
    <dgm:cxn modelId="{A2E68112-CF29-4B95-BA04-CA15C33351D8}" type="presParOf" srcId="{F834378F-74B1-42EE-9030-F7A1493C8364}" destId="{8154ED6B-9B2D-4BA8-98D6-A6860909095A}" srcOrd="4" destOrd="0" presId="urn:microsoft.com/office/officeart/2005/8/layout/list1"/>
    <dgm:cxn modelId="{2154B576-AEE2-42A9-B315-CEF01663E2CA}" type="presParOf" srcId="{8154ED6B-9B2D-4BA8-98D6-A6860909095A}" destId="{49FF21EC-A6BA-4769-9612-501EC1FF6CF3}" srcOrd="0" destOrd="0" presId="urn:microsoft.com/office/officeart/2005/8/layout/list1"/>
    <dgm:cxn modelId="{DF87AD53-90CE-4488-A6EF-97872F6BCCF1}" type="presParOf" srcId="{8154ED6B-9B2D-4BA8-98D6-A6860909095A}" destId="{A7711BF6-055E-4733-B1EF-186433C139B7}" srcOrd="1" destOrd="0" presId="urn:microsoft.com/office/officeart/2005/8/layout/list1"/>
    <dgm:cxn modelId="{47F5D325-4FEB-465E-8068-55C15DB7586B}" type="presParOf" srcId="{F834378F-74B1-42EE-9030-F7A1493C8364}" destId="{F97E64CD-842B-4EE2-9EF1-9F9009D6FF14}" srcOrd="5" destOrd="0" presId="urn:microsoft.com/office/officeart/2005/8/layout/list1"/>
    <dgm:cxn modelId="{97988FB3-96ED-402E-87FB-A3BB72F72BBB}" type="presParOf" srcId="{F834378F-74B1-42EE-9030-F7A1493C8364}" destId="{61108528-E1DC-40CC-A448-4A3AE042017D}" srcOrd="6" destOrd="0" presId="urn:microsoft.com/office/officeart/2005/8/layout/list1"/>
    <dgm:cxn modelId="{83671DC3-77E2-4445-A91A-BC39E803AF12}" type="presParOf" srcId="{F834378F-74B1-42EE-9030-F7A1493C8364}" destId="{BA5939F3-7088-4861-80D7-979EB3E5AB23}" srcOrd="7" destOrd="0" presId="urn:microsoft.com/office/officeart/2005/8/layout/list1"/>
    <dgm:cxn modelId="{549C003A-50B8-4F1E-BB6B-F89EA0114DEF}" type="presParOf" srcId="{F834378F-74B1-42EE-9030-F7A1493C8364}" destId="{BFE120D9-134B-42F6-953D-8721A708731B}" srcOrd="8" destOrd="0" presId="urn:microsoft.com/office/officeart/2005/8/layout/list1"/>
    <dgm:cxn modelId="{AF982B60-4540-4E88-BCBF-8CC521232099}" type="presParOf" srcId="{BFE120D9-134B-42F6-953D-8721A708731B}" destId="{FE0B378B-EF7B-44CA-B8A2-5AC3957D1606}" srcOrd="0" destOrd="0" presId="urn:microsoft.com/office/officeart/2005/8/layout/list1"/>
    <dgm:cxn modelId="{103461BC-4F75-42A4-9F88-DEE3130454E8}" type="presParOf" srcId="{BFE120D9-134B-42F6-953D-8721A708731B}" destId="{74655532-0FF4-477E-8B28-9CEEC5B13357}" srcOrd="1" destOrd="0" presId="urn:microsoft.com/office/officeart/2005/8/layout/list1"/>
    <dgm:cxn modelId="{FA88B617-AF55-4225-AD21-8517256FB35F}" type="presParOf" srcId="{F834378F-74B1-42EE-9030-F7A1493C8364}" destId="{71F16B29-FD21-4FCC-A5CB-43ADE39AC4A3}" srcOrd="9" destOrd="0" presId="urn:microsoft.com/office/officeart/2005/8/layout/list1"/>
    <dgm:cxn modelId="{38E89EDC-7055-4458-8327-247A40CD1CCB}" type="presParOf" srcId="{F834378F-74B1-42EE-9030-F7A1493C8364}" destId="{D3365C56-2366-4067-B71D-6BD54968CE96}" srcOrd="10" destOrd="0" presId="urn:microsoft.com/office/officeart/2005/8/layout/list1"/>
    <dgm:cxn modelId="{A089F957-CE1F-4D31-94F9-E2DD6BD6A002}" type="presParOf" srcId="{F834378F-74B1-42EE-9030-F7A1493C8364}" destId="{8DA6A532-4824-4B98-BAE8-DB167709F4A0}" srcOrd="11" destOrd="0" presId="urn:microsoft.com/office/officeart/2005/8/layout/list1"/>
    <dgm:cxn modelId="{F2F54D26-2851-46E1-9C14-06C7F4341D16}" type="presParOf" srcId="{F834378F-74B1-42EE-9030-F7A1493C8364}" destId="{B50D9BDB-1DB2-4BE0-B318-C4A63FF7924A}" srcOrd="12" destOrd="0" presId="urn:microsoft.com/office/officeart/2005/8/layout/list1"/>
    <dgm:cxn modelId="{A970A95D-3692-4EAA-935A-33B0BFE9F812}" type="presParOf" srcId="{B50D9BDB-1DB2-4BE0-B318-C4A63FF7924A}" destId="{3A455E7E-D105-4817-AFF0-78778067D89A}" srcOrd="0" destOrd="0" presId="urn:microsoft.com/office/officeart/2005/8/layout/list1"/>
    <dgm:cxn modelId="{6B4E79E2-0F4D-42AB-85A4-2BBE9AF5FAD9}" type="presParOf" srcId="{B50D9BDB-1DB2-4BE0-B318-C4A63FF7924A}" destId="{1B5F2E24-8010-4B82-AB68-E52A63ADC24C}" srcOrd="1" destOrd="0" presId="urn:microsoft.com/office/officeart/2005/8/layout/list1"/>
    <dgm:cxn modelId="{11802381-4215-4178-A05C-3C4D9D6A679A}" type="presParOf" srcId="{F834378F-74B1-42EE-9030-F7A1493C8364}" destId="{154E5028-64A6-471B-BC2A-CF116A11BBD4}" srcOrd="13" destOrd="0" presId="urn:microsoft.com/office/officeart/2005/8/layout/list1"/>
    <dgm:cxn modelId="{06C4A3D3-8579-4D1C-B8F7-E43FC55DBC85}" type="presParOf" srcId="{F834378F-74B1-42EE-9030-F7A1493C8364}" destId="{A9E68959-21B2-4428-8D32-E9EE7F717611}" srcOrd="14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082511C-402A-4B1E-8214-BF84BF7C1207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9745437-9452-44D5-B409-D91FCFADC4EA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По среде обитания</a:t>
          </a:r>
          <a:endParaRPr lang="ru-RU" dirty="0"/>
        </a:p>
      </dgm:t>
    </dgm:pt>
    <dgm:pt modelId="{BD8E4140-46FD-4024-9B63-7FE319414308}" type="parTrans" cxnId="{1C00CFF0-0B8C-41CA-89F9-C865D8DA5357}">
      <dgm:prSet/>
      <dgm:spPr/>
      <dgm:t>
        <a:bodyPr/>
        <a:lstStyle/>
        <a:p>
          <a:endParaRPr lang="ru-RU"/>
        </a:p>
      </dgm:t>
    </dgm:pt>
    <dgm:pt modelId="{BC3DF2FC-B3C3-4382-B860-A5B1E7B0CD54}" type="sibTrans" cxnId="{1C00CFF0-0B8C-41CA-89F9-C865D8DA5357}">
      <dgm:prSet/>
      <dgm:spPr/>
      <dgm:t>
        <a:bodyPr/>
        <a:lstStyle/>
        <a:p>
          <a:endParaRPr lang="ru-RU"/>
        </a:p>
      </dgm:t>
    </dgm:pt>
    <dgm:pt modelId="{BEC5D48A-1E6D-4FE2-917A-48B69FF9B8BE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По способу заражения</a:t>
          </a:r>
          <a:endParaRPr lang="ru-RU" dirty="0"/>
        </a:p>
      </dgm:t>
    </dgm:pt>
    <dgm:pt modelId="{8D886DDB-6581-40DF-9EE2-C8FDC52E59D7}" type="parTrans" cxnId="{2C8D07D3-C010-49B8-841B-F417F824FABB}">
      <dgm:prSet/>
      <dgm:spPr/>
      <dgm:t>
        <a:bodyPr/>
        <a:lstStyle/>
        <a:p>
          <a:endParaRPr lang="ru-RU"/>
        </a:p>
      </dgm:t>
    </dgm:pt>
    <dgm:pt modelId="{5CAD82DE-EC4B-4FDD-8954-41993008EB79}" type="sibTrans" cxnId="{2C8D07D3-C010-49B8-841B-F417F824FABB}">
      <dgm:prSet/>
      <dgm:spPr/>
      <dgm:t>
        <a:bodyPr/>
        <a:lstStyle/>
        <a:p>
          <a:endParaRPr lang="ru-RU"/>
        </a:p>
      </dgm:t>
    </dgm:pt>
    <dgm:pt modelId="{032BD026-AB57-4D84-91B6-ED8DAAE5E7D5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По особенностям алгоритма</a:t>
          </a:r>
          <a:endParaRPr lang="ru-RU" dirty="0"/>
        </a:p>
      </dgm:t>
    </dgm:pt>
    <dgm:pt modelId="{F06029F4-0052-46FB-A529-B9CD1308AF24}" type="parTrans" cxnId="{F9881240-B1AC-4A04-9B26-AD7B48129F65}">
      <dgm:prSet/>
      <dgm:spPr/>
      <dgm:t>
        <a:bodyPr/>
        <a:lstStyle/>
        <a:p>
          <a:endParaRPr lang="ru-RU"/>
        </a:p>
      </dgm:t>
    </dgm:pt>
    <dgm:pt modelId="{745C2FA2-C68B-4913-8C43-50D5D0233304}" type="sibTrans" cxnId="{F9881240-B1AC-4A04-9B26-AD7B48129F65}">
      <dgm:prSet/>
      <dgm:spPr/>
      <dgm:t>
        <a:bodyPr/>
        <a:lstStyle/>
        <a:p>
          <a:endParaRPr lang="ru-RU"/>
        </a:p>
      </dgm:t>
    </dgm:pt>
    <dgm:pt modelId="{9C09FE8C-2400-4379-A2FA-1D20D881B5C2}">
      <dgm:prSet phldrT="[Текст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Вернуться в Новый материал</a:t>
          </a:r>
          <a:endParaRPr lang="ru-RU" dirty="0"/>
        </a:p>
      </dgm:t>
    </dgm:pt>
    <dgm:pt modelId="{E2E6FD19-376F-42CA-A4A0-CB80CFD1BBCA}" type="parTrans" cxnId="{B919880F-9E98-4B6D-9367-493EE623B576}">
      <dgm:prSet/>
      <dgm:spPr/>
      <dgm:t>
        <a:bodyPr/>
        <a:lstStyle/>
        <a:p>
          <a:endParaRPr lang="ru-RU"/>
        </a:p>
      </dgm:t>
    </dgm:pt>
    <dgm:pt modelId="{507991AA-6776-4B45-BB6F-70ED0CA70286}" type="sibTrans" cxnId="{B919880F-9E98-4B6D-9367-493EE623B576}">
      <dgm:prSet/>
      <dgm:spPr/>
      <dgm:t>
        <a:bodyPr/>
        <a:lstStyle/>
        <a:p>
          <a:endParaRPr lang="ru-RU"/>
        </a:p>
      </dgm:t>
    </dgm:pt>
    <dgm:pt modelId="{E3810FC4-1F2A-4029-9F83-535999C3F720}" type="pres">
      <dgm:prSet presAssocID="{C082511C-402A-4B1E-8214-BF84BF7C1207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758496A-FD3B-418D-8CF3-F20CD6CB5299}" type="pres">
      <dgm:prSet presAssocID="{A9745437-9452-44D5-B409-D91FCFADC4EA}" presName="parentLin" presStyleCnt="0"/>
      <dgm:spPr/>
    </dgm:pt>
    <dgm:pt modelId="{F6252222-5C94-40CE-AE9C-1F376A2091D5}" type="pres">
      <dgm:prSet presAssocID="{A9745437-9452-44D5-B409-D91FCFADC4EA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4C1AFAC0-BB58-4883-A261-85495C741BEE}" type="pres">
      <dgm:prSet presAssocID="{A9745437-9452-44D5-B409-D91FCFADC4EA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A6D33-C96C-4690-8D49-55F687D891D2}" type="pres">
      <dgm:prSet presAssocID="{A9745437-9452-44D5-B409-D91FCFADC4EA}" presName="negativeSpace" presStyleCnt="0"/>
      <dgm:spPr/>
    </dgm:pt>
    <dgm:pt modelId="{5704F39A-E8DB-4853-AD06-C08AE302223A}" type="pres">
      <dgm:prSet presAssocID="{A9745437-9452-44D5-B409-D91FCFADC4EA}" presName="childText" presStyleLbl="conFgAcc1" presStyleIdx="0" presStyleCnt="4">
        <dgm:presLayoutVars>
          <dgm:bulletEnabled val="1"/>
        </dgm:presLayoutVars>
      </dgm:prSet>
      <dgm:spPr/>
    </dgm:pt>
    <dgm:pt modelId="{F49758C2-4748-46F5-B46D-AC1741ECA985}" type="pres">
      <dgm:prSet presAssocID="{BC3DF2FC-B3C3-4382-B860-A5B1E7B0CD54}" presName="spaceBetweenRectangles" presStyleCnt="0"/>
      <dgm:spPr/>
    </dgm:pt>
    <dgm:pt modelId="{8345B92A-9255-449C-ADC0-664991994865}" type="pres">
      <dgm:prSet presAssocID="{BEC5D48A-1E6D-4FE2-917A-48B69FF9B8BE}" presName="parentLin" presStyleCnt="0"/>
      <dgm:spPr/>
    </dgm:pt>
    <dgm:pt modelId="{75E67561-AA97-4B88-B2DE-D6FE2D1829E5}" type="pres">
      <dgm:prSet presAssocID="{BEC5D48A-1E6D-4FE2-917A-48B69FF9B8BE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66142039-887F-400D-902C-C638DF6D9C30}" type="pres">
      <dgm:prSet presAssocID="{BEC5D48A-1E6D-4FE2-917A-48B69FF9B8BE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DE1F4C-1F67-4C99-BE98-40852B199A63}" type="pres">
      <dgm:prSet presAssocID="{BEC5D48A-1E6D-4FE2-917A-48B69FF9B8BE}" presName="negativeSpace" presStyleCnt="0"/>
      <dgm:spPr/>
    </dgm:pt>
    <dgm:pt modelId="{7052C637-08A1-4723-A766-CC1D4B0BA43B}" type="pres">
      <dgm:prSet presAssocID="{BEC5D48A-1E6D-4FE2-917A-48B69FF9B8BE}" presName="childText" presStyleLbl="conFgAcc1" presStyleIdx="1" presStyleCnt="4">
        <dgm:presLayoutVars>
          <dgm:bulletEnabled val="1"/>
        </dgm:presLayoutVars>
      </dgm:prSet>
      <dgm:spPr/>
    </dgm:pt>
    <dgm:pt modelId="{CDC8FC94-C6A3-4336-A16C-479280AA3C34}" type="pres">
      <dgm:prSet presAssocID="{5CAD82DE-EC4B-4FDD-8954-41993008EB79}" presName="spaceBetweenRectangles" presStyleCnt="0"/>
      <dgm:spPr/>
    </dgm:pt>
    <dgm:pt modelId="{72C7CDEB-E6EE-4BE0-80E1-870C8D39E407}" type="pres">
      <dgm:prSet presAssocID="{032BD026-AB57-4D84-91B6-ED8DAAE5E7D5}" presName="parentLin" presStyleCnt="0"/>
      <dgm:spPr/>
    </dgm:pt>
    <dgm:pt modelId="{1A801FE2-ED42-47A6-8578-0996D561F8F5}" type="pres">
      <dgm:prSet presAssocID="{032BD026-AB57-4D84-91B6-ED8DAAE5E7D5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8F3CEAB-410B-486D-BD24-18DFD25B5EA8}" type="pres">
      <dgm:prSet presAssocID="{032BD026-AB57-4D84-91B6-ED8DAAE5E7D5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49BAA-6099-4C82-80E5-65D04A1F03F1}" type="pres">
      <dgm:prSet presAssocID="{032BD026-AB57-4D84-91B6-ED8DAAE5E7D5}" presName="negativeSpace" presStyleCnt="0"/>
      <dgm:spPr/>
    </dgm:pt>
    <dgm:pt modelId="{E1B80F50-3A20-43EF-B0D4-1A52F98DC957}" type="pres">
      <dgm:prSet presAssocID="{032BD026-AB57-4D84-91B6-ED8DAAE5E7D5}" presName="childText" presStyleLbl="conFgAcc1" presStyleIdx="2" presStyleCnt="4">
        <dgm:presLayoutVars>
          <dgm:bulletEnabled val="1"/>
        </dgm:presLayoutVars>
      </dgm:prSet>
      <dgm:spPr/>
    </dgm:pt>
    <dgm:pt modelId="{CBEE959A-5F6F-49BF-A356-2CB438AF2EC9}" type="pres">
      <dgm:prSet presAssocID="{745C2FA2-C68B-4913-8C43-50D5D0233304}" presName="spaceBetweenRectangles" presStyleCnt="0"/>
      <dgm:spPr/>
    </dgm:pt>
    <dgm:pt modelId="{8B302429-A43D-46AA-BBF2-DB96998F9FE6}" type="pres">
      <dgm:prSet presAssocID="{9C09FE8C-2400-4379-A2FA-1D20D881B5C2}" presName="parentLin" presStyleCnt="0"/>
      <dgm:spPr/>
    </dgm:pt>
    <dgm:pt modelId="{A9B95C56-BC69-4380-B6A3-52688DD71645}" type="pres">
      <dgm:prSet presAssocID="{9C09FE8C-2400-4379-A2FA-1D20D881B5C2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413FF5D5-A7EA-4A88-B90D-7D1F817C2ED7}" type="pres">
      <dgm:prSet presAssocID="{9C09FE8C-2400-4379-A2FA-1D20D881B5C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39B9C6-527E-4F09-8E29-4E659F7A081A}" type="pres">
      <dgm:prSet presAssocID="{9C09FE8C-2400-4379-A2FA-1D20D881B5C2}" presName="negativeSpace" presStyleCnt="0"/>
      <dgm:spPr/>
    </dgm:pt>
    <dgm:pt modelId="{9063E872-E76F-43C1-8C64-01962B313F8E}" type="pres">
      <dgm:prSet presAssocID="{9C09FE8C-2400-4379-A2FA-1D20D881B5C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CFF13ED9-5FA3-41EE-9803-832CB5239EA2}" type="presOf" srcId="{9C09FE8C-2400-4379-A2FA-1D20D881B5C2}" destId="{413FF5D5-A7EA-4A88-B90D-7D1F817C2ED7}" srcOrd="1" destOrd="0" presId="urn:microsoft.com/office/officeart/2005/8/layout/list1"/>
    <dgm:cxn modelId="{A7463E05-0B9C-4BEF-80F4-E1F89E9D5FF7}" type="presOf" srcId="{9C09FE8C-2400-4379-A2FA-1D20D881B5C2}" destId="{A9B95C56-BC69-4380-B6A3-52688DD71645}" srcOrd="0" destOrd="0" presId="urn:microsoft.com/office/officeart/2005/8/layout/list1"/>
    <dgm:cxn modelId="{1C00CFF0-0B8C-41CA-89F9-C865D8DA5357}" srcId="{C082511C-402A-4B1E-8214-BF84BF7C1207}" destId="{A9745437-9452-44D5-B409-D91FCFADC4EA}" srcOrd="0" destOrd="0" parTransId="{BD8E4140-46FD-4024-9B63-7FE319414308}" sibTransId="{BC3DF2FC-B3C3-4382-B860-A5B1E7B0CD54}"/>
    <dgm:cxn modelId="{8C89BBD4-8866-4235-8D93-8124306E4853}" type="presOf" srcId="{BEC5D48A-1E6D-4FE2-917A-48B69FF9B8BE}" destId="{66142039-887F-400D-902C-C638DF6D9C30}" srcOrd="1" destOrd="0" presId="urn:microsoft.com/office/officeart/2005/8/layout/list1"/>
    <dgm:cxn modelId="{B919880F-9E98-4B6D-9367-493EE623B576}" srcId="{C082511C-402A-4B1E-8214-BF84BF7C1207}" destId="{9C09FE8C-2400-4379-A2FA-1D20D881B5C2}" srcOrd="3" destOrd="0" parTransId="{E2E6FD19-376F-42CA-A4A0-CB80CFD1BBCA}" sibTransId="{507991AA-6776-4B45-BB6F-70ED0CA70286}"/>
    <dgm:cxn modelId="{309337F7-DB5D-47DD-B8CA-DD5DADFBB153}" type="presOf" srcId="{BEC5D48A-1E6D-4FE2-917A-48B69FF9B8BE}" destId="{75E67561-AA97-4B88-B2DE-D6FE2D1829E5}" srcOrd="0" destOrd="0" presId="urn:microsoft.com/office/officeart/2005/8/layout/list1"/>
    <dgm:cxn modelId="{AC053940-229E-4884-B580-3C12D9E81F23}" type="presOf" srcId="{032BD026-AB57-4D84-91B6-ED8DAAE5E7D5}" destId="{1A801FE2-ED42-47A6-8578-0996D561F8F5}" srcOrd="0" destOrd="0" presId="urn:microsoft.com/office/officeart/2005/8/layout/list1"/>
    <dgm:cxn modelId="{402DB26C-713C-4995-AF8E-B1D2D14F931E}" type="presOf" srcId="{A9745437-9452-44D5-B409-D91FCFADC4EA}" destId="{4C1AFAC0-BB58-4883-A261-85495C741BEE}" srcOrd="1" destOrd="0" presId="urn:microsoft.com/office/officeart/2005/8/layout/list1"/>
    <dgm:cxn modelId="{F9881240-B1AC-4A04-9B26-AD7B48129F65}" srcId="{C082511C-402A-4B1E-8214-BF84BF7C1207}" destId="{032BD026-AB57-4D84-91B6-ED8DAAE5E7D5}" srcOrd="2" destOrd="0" parTransId="{F06029F4-0052-46FB-A529-B9CD1308AF24}" sibTransId="{745C2FA2-C68B-4913-8C43-50D5D0233304}"/>
    <dgm:cxn modelId="{0E23BFB9-F0F2-46FF-BD3C-52EE02CEBB24}" type="presOf" srcId="{032BD026-AB57-4D84-91B6-ED8DAAE5E7D5}" destId="{68F3CEAB-410B-486D-BD24-18DFD25B5EA8}" srcOrd="1" destOrd="0" presId="urn:microsoft.com/office/officeart/2005/8/layout/list1"/>
    <dgm:cxn modelId="{2C8D07D3-C010-49B8-841B-F417F824FABB}" srcId="{C082511C-402A-4B1E-8214-BF84BF7C1207}" destId="{BEC5D48A-1E6D-4FE2-917A-48B69FF9B8BE}" srcOrd="1" destOrd="0" parTransId="{8D886DDB-6581-40DF-9EE2-C8FDC52E59D7}" sibTransId="{5CAD82DE-EC4B-4FDD-8954-41993008EB79}"/>
    <dgm:cxn modelId="{15A68095-71B7-4A08-A66A-079D569DB115}" type="presOf" srcId="{C082511C-402A-4B1E-8214-BF84BF7C1207}" destId="{E3810FC4-1F2A-4029-9F83-535999C3F720}" srcOrd="0" destOrd="0" presId="urn:microsoft.com/office/officeart/2005/8/layout/list1"/>
    <dgm:cxn modelId="{AE8F6B59-50CB-466C-B884-6D4C65319461}" type="presOf" srcId="{A9745437-9452-44D5-B409-D91FCFADC4EA}" destId="{F6252222-5C94-40CE-AE9C-1F376A2091D5}" srcOrd="0" destOrd="0" presId="urn:microsoft.com/office/officeart/2005/8/layout/list1"/>
    <dgm:cxn modelId="{64299D14-C5DF-4AEF-9274-00A10503216B}" type="presParOf" srcId="{E3810FC4-1F2A-4029-9F83-535999C3F720}" destId="{8758496A-FD3B-418D-8CF3-F20CD6CB5299}" srcOrd="0" destOrd="0" presId="urn:microsoft.com/office/officeart/2005/8/layout/list1"/>
    <dgm:cxn modelId="{1B39C170-3463-4229-BEC0-1C7810858AED}" type="presParOf" srcId="{8758496A-FD3B-418D-8CF3-F20CD6CB5299}" destId="{F6252222-5C94-40CE-AE9C-1F376A2091D5}" srcOrd="0" destOrd="0" presId="urn:microsoft.com/office/officeart/2005/8/layout/list1"/>
    <dgm:cxn modelId="{E7FD2F2B-EE13-4435-BFCF-BF4DBB5F33E3}" type="presParOf" srcId="{8758496A-FD3B-418D-8CF3-F20CD6CB5299}" destId="{4C1AFAC0-BB58-4883-A261-85495C741BEE}" srcOrd="1" destOrd="0" presId="urn:microsoft.com/office/officeart/2005/8/layout/list1"/>
    <dgm:cxn modelId="{FEB34961-0644-4435-AB5F-E9B5DF9338C0}" type="presParOf" srcId="{E3810FC4-1F2A-4029-9F83-535999C3F720}" destId="{01FA6D33-C96C-4690-8D49-55F687D891D2}" srcOrd="1" destOrd="0" presId="urn:microsoft.com/office/officeart/2005/8/layout/list1"/>
    <dgm:cxn modelId="{23BCA020-891B-403F-B10A-4C6E9C6407AF}" type="presParOf" srcId="{E3810FC4-1F2A-4029-9F83-535999C3F720}" destId="{5704F39A-E8DB-4853-AD06-C08AE302223A}" srcOrd="2" destOrd="0" presId="urn:microsoft.com/office/officeart/2005/8/layout/list1"/>
    <dgm:cxn modelId="{06CE7030-E805-49A7-9192-B48E24BE10C0}" type="presParOf" srcId="{E3810FC4-1F2A-4029-9F83-535999C3F720}" destId="{F49758C2-4748-46F5-B46D-AC1741ECA985}" srcOrd="3" destOrd="0" presId="urn:microsoft.com/office/officeart/2005/8/layout/list1"/>
    <dgm:cxn modelId="{EB3E4190-171D-4195-84AA-286C6C0190E4}" type="presParOf" srcId="{E3810FC4-1F2A-4029-9F83-535999C3F720}" destId="{8345B92A-9255-449C-ADC0-664991994865}" srcOrd="4" destOrd="0" presId="urn:microsoft.com/office/officeart/2005/8/layout/list1"/>
    <dgm:cxn modelId="{03056C20-9FA2-4625-9A04-986F3923FF5B}" type="presParOf" srcId="{8345B92A-9255-449C-ADC0-664991994865}" destId="{75E67561-AA97-4B88-B2DE-D6FE2D1829E5}" srcOrd="0" destOrd="0" presId="urn:microsoft.com/office/officeart/2005/8/layout/list1"/>
    <dgm:cxn modelId="{7F1DB30D-73E4-47A7-BA97-F67AECB017EB}" type="presParOf" srcId="{8345B92A-9255-449C-ADC0-664991994865}" destId="{66142039-887F-400D-902C-C638DF6D9C30}" srcOrd="1" destOrd="0" presId="urn:microsoft.com/office/officeart/2005/8/layout/list1"/>
    <dgm:cxn modelId="{91F5C945-6BA4-4242-8E17-70B34196140B}" type="presParOf" srcId="{E3810FC4-1F2A-4029-9F83-535999C3F720}" destId="{01DE1F4C-1F67-4C99-BE98-40852B199A63}" srcOrd="5" destOrd="0" presId="urn:microsoft.com/office/officeart/2005/8/layout/list1"/>
    <dgm:cxn modelId="{6102992D-F322-426D-9275-9C7E754CC053}" type="presParOf" srcId="{E3810FC4-1F2A-4029-9F83-535999C3F720}" destId="{7052C637-08A1-4723-A766-CC1D4B0BA43B}" srcOrd="6" destOrd="0" presId="urn:microsoft.com/office/officeart/2005/8/layout/list1"/>
    <dgm:cxn modelId="{722AAADB-8CD4-4BB8-A72B-6A60B1A19EB1}" type="presParOf" srcId="{E3810FC4-1F2A-4029-9F83-535999C3F720}" destId="{CDC8FC94-C6A3-4336-A16C-479280AA3C34}" srcOrd="7" destOrd="0" presId="urn:microsoft.com/office/officeart/2005/8/layout/list1"/>
    <dgm:cxn modelId="{45292648-B626-4C86-B18A-6ED237DA6AE3}" type="presParOf" srcId="{E3810FC4-1F2A-4029-9F83-535999C3F720}" destId="{72C7CDEB-E6EE-4BE0-80E1-870C8D39E407}" srcOrd="8" destOrd="0" presId="urn:microsoft.com/office/officeart/2005/8/layout/list1"/>
    <dgm:cxn modelId="{2EF0CD3A-59C7-43DA-AA10-0015E5A89647}" type="presParOf" srcId="{72C7CDEB-E6EE-4BE0-80E1-870C8D39E407}" destId="{1A801FE2-ED42-47A6-8578-0996D561F8F5}" srcOrd="0" destOrd="0" presId="urn:microsoft.com/office/officeart/2005/8/layout/list1"/>
    <dgm:cxn modelId="{310A0FEF-6A39-4E58-8A52-8EF6EEEBA0C0}" type="presParOf" srcId="{72C7CDEB-E6EE-4BE0-80E1-870C8D39E407}" destId="{68F3CEAB-410B-486D-BD24-18DFD25B5EA8}" srcOrd="1" destOrd="0" presId="urn:microsoft.com/office/officeart/2005/8/layout/list1"/>
    <dgm:cxn modelId="{F5B21D3B-F286-4952-A905-8C2E9A48459E}" type="presParOf" srcId="{E3810FC4-1F2A-4029-9F83-535999C3F720}" destId="{17F49BAA-6099-4C82-80E5-65D04A1F03F1}" srcOrd="9" destOrd="0" presId="urn:microsoft.com/office/officeart/2005/8/layout/list1"/>
    <dgm:cxn modelId="{423403AC-8336-4670-AA50-CCFF49598A06}" type="presParOf" srcId="{E3810FC4-1F2A-4029-9F83-535999C3F720}" destId="{E1B80F50-3A20-43EF-B0D4-1A52F98DC957}" srcOrd="10" destOrd="0" presId="urn:microsoft.com/office/officeart/2005/8/layout/list1"/>
    <dgm:cxn modelId="{87FDF6F0-292B-4502-8CB3-F8A9621BAE01}" type="presParOf" srcId="{E3810FC4-1F2A-4029-9F83-535999C3F720}" destId="{CBEE959A-5F6F-49BF-A356-2CB438AF2EC9}" srcOrd="11" destOrd="0" presId="urn:microsoft.com/office/officeart/2005/8/layout/list1"/>
    <dgm:cxn modelId="{3FA6A8B5-AFD3-4E4C-BB2E-A790F13A455F}" type="presParOf" srcId="{E3810FC4-1F2A-4029-9F83-535999C3F720}" destId="{8B302429-A43D-46AA-BBF2-DB96998F9FE6}" srcOrd="12" destOrd="0" presId="urn:microsoft.com/office/officeart/2005/8/layout/list1"/>
    <dgm:cxn modelId="{8624C7F7-19C4-4D7E-AD3B-53CA9DC8AD12}" type="presParOf" srcId="{8B302429-A43D-46AA-BBF2-DB96998F9FE6}" destId="{A9B95C56-BC69-4380-B6A3-52688DD71645}" srcOrd="0" destOrd="0" presId="urn:microsoft.com/office/officeart/2005/8/layout/list1"/>
    <dgm:cxn modelId="{B257E208-705E-4582-AB36-85CD6749E28A}" type="presParOf" srcId="{8B302429-A43D-46AA-BBF2-DB96998F9FE6}" destId="{413FF5D5-A7EA-4A88-B90D-7D1F817C2ED7}" srcOrd="1" destOrd="0" presId="urn:microsoft.com/office/officeart/2005/8/layout/list1"/>
    <dgm:cxn modelId="{249E02A2-6C42-470E-A93E-EB1CCA01C75E}" type="presParOf" srcId="{E3810FC4-1F2A-4029-9F83-535999C3F720}" destId="{3939B9C6-527E-4F09-8E29-4E659F7A081A}" srcOrd="13" destOrd="0" presId="urn:microsoft.com/office/officeart/2005/8/layout/list1"/>
    <dgm:cxn modelId="{F9CF26DE-5C0D-4944-A998-FF67BBED6AF8}" type="presParOf" srcId="{E3810FC4-1F2A-4029-9F83-535999C3F720}" destId="{9063E872-E76F-43C1-8C64-01962B313F8E}" srcOrd="14" destOrd="0" presId="urn:microsoft.com/office/officeart/2005/8/layout/lis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44E4C70-7F91-49B6-AD7D-91D20E8DCF1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FF5CEC-5D45-4A02-B031-62CE60791693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Сетевые</a:t>
          </a:r>
          <a:r>
            <a:rPr lang="ru-RU" dirty="0" smtClean="0"/>
            <a:t> </a:t>
          </a:r>
          <a:endParaRPr lang="ru-RU" dirty="0"/>
        </a:p>
      </dgm:t>
    </dgm:pt>
    <dgm:pt modelId="{B3541126-0BC9-4343-BC31-4C857AEBFCAA}" type="parTrans" cxnId="{3C3E313A-748F-4BEB-93E7-5122CB1E4467}">
      <dgm:prSet/>
      <dgm:spPr/>
      <dgm:t>
        <a:bodyPr/>
        <a:lstStyle/>
        <a:p>
          <a:endParaRPr lang="ru-RU"/>
        </a:p>
      </dgm:t>
    </dgm:pt>
    <dgm:pt modelId="{75B16371-9AC2-4370-9AA6-92E31761C87D}" type="sibTrans" cxnId="{3C3E313A-748F-4BEB-93E7-5122CB1E4467}">
      <dgm:prSet/>
      <dgm:spPr/>
      <dgm:t>
        <a:bodyPr/>
        <a:lstStyle/>
        <a:p>
          <a:endParaRPr lang="ru-RU"/>
        </a:p>
      </dgm:t>
    </dgm:pt>
    <dgm:pt modelId="{01A64C42-2CDF-4107-92AD-62FE1434B02A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Файловые</a:t>
          </a:r>
          <a:r>
            <a:rPr lang="ru-RU" dirty="0" smtClean="0"/>
            <a:t> </a:t>
          </a:r>
          <a:endParaRPr lang="ru-RU" dirty="0"/>
        </a:p>
      </dgm:t>
    </dgm:pt>
    <dgm:pt modelId="{5964B7A7-65D6-447A-9852-F7CD057A244B}" type="parTrans" cxnId="{3EC964D1-C6FC-439A-8A87-1BA2E2C1330F}">
      <dgm:prSet/>
      <dgm:spPr/>
      <dgm:t>
        <a:bodyPr/>
        <a:lstStyle/>
        <a:p>
          <a:endParaRPr lang="ru-RU"/>
        </a:p>
      </dgm:t>
    </dgm:pt>
    <dgm:pt modelId="{32565A0E-7F77-41AB-8F0C-9455FAC85051}" type="sibTrans" cxnId="{3EC964D1-C6FC-439A-8A87-1BA2E2C1330F}">
      <dgm:prSet/>
      <dgm:spPr/>
      <dgm:t>
        <a:bodyPr/>
        <a:lstStyle/>
        <a:p>
          <a:endParaRPr lang="ru-RU"/>
        </a:p>
      </dgm:t>
    </dgm:pt>
    <dgm:pt modelId="{E87AD02C-E3C6-46FF-BE9C-7D8D9911E0AC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Загрузочные</a:t>
          </a:r>
          <a:r>
            <a:rPr lang="ru-RU" dirty="0" smtClean="0"/>
            <a:t> </a:t>
          </a:r>
          <a:endParaRPr lang="ru-RU" dirty="0"/>
        </a:p>
      </dgm:t>
    </dgm:pt>
    <dgm:pt modelId="{00245D8E-CE0C-46F3-B4A4-CA8632E7F1A1}" type="parTrans" cxnId="{8AB84DFA-139A-4D12-97D9-40453DBE0575}">
      <dgm:prSet/>
      <dgm:spPr/>
      <dgm:t>
        <a:bodyPr/>
        <a:lstStyle/>
        <a:p>
          <a:endParaRPr lang="ru-RU"/>
        </a:p>
      </dgm:t>
    </dgm:pt>
    <dgm:pt modelId="{7E7461EA-112A-4BDD-B0D8-5951BC34102B}" type="sibTrans" cxnId="{8AB84DFA-139A-4D12-97D9-40453DBE0575}">
      <dgm:prSet/>
      <dgm:spPr/>
      <dgm:t>
        <a:bodyPr/>
        <a:lstStyle/>
        <a:p>
          <a:endParaRPr lang="ru-RU"/>
        </a:p>
      </dgm:t>
    </dgm:pt>
    <dgm:pt modelId="{B5CF5306-DA3A-433D-A7C5-A320F2B201B3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Файлово-загрузочные</a:t>
          </a:r>
          <a:endParaRPr lang="ru-RU" dirty="0"/>
        </a:p>
      </dgm:t>
    </dgm:pt>
    <dgm:pt modelId="{8D435882-7286-47A4-9B24-6CF599C73B2B}" type="parTrans" cxnId="{330AF4AC-4BAF-4850-920E-B735A3AA79FC}">
      <dgm:prSet/>
      <dgm:spPr/>
    </dgm:pt>
    <dgm:pt modelId="{27A81B52-EAE2-4BD9-AE40-388DEC550953}" type="sibTrans" cxnId="{330AF4AC-4BAF-4850-920E-B735A3AA79FC}">
      <dgm:prSet/>
      <dgm:spPr/>
    </dgm:pt>
    <dgm:pt modelId="{1BAFE9E3-DF09-4C45-B426-DE31B5A5E090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Макровирусы </a:t>
          </a:r>
          <a:endParaRPr lang="ru-RU" dirty="0"/>
        </a:p>
      </dgm:t>
    </dgm:pt>
    <dgm:pt modelId="{2FD0B5EF-F8A9-4577-A617-54270B2A6EE3}" type="parTrans" cxnId="{F2102FEC-E7BF-4B4A-9FB7-4BFBE0FDED59}">
      <dgm:prSet/>
      <dgm:spPr/>
    </dgm:pt>
    <dgm:pt modelId="{433C863B-CEF4-447B-83F0-C9929DC28116}" type="sibTrans" cxnId="{F2102FEC-E7BF-4B4A-9FB7-4BFBE0FDED59}">
      <dgm:prSet/>
      <dgm:spPr/>
    </dgm:pt>
    <dgm:pt modelId="{FFA041F8-9368-4B49-A027-6AD2BD8BC624}">
      <dgm:prSet phldrT="[Текст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6" action="ppaction://hlinksldjump"/>
            </a:rPr>
            <a:t>Вернуться в классификацию вирусов</a:t>
          </a:r>
          <a:endParaRPr lang="ru-RU" dirty="0"/>
        </a:p>
      </dgm:t>
    </dgm:pt>
    <dgm:pt modelId="{DA60F2EE-3CB9-4244-BE58-DB21EE32AC6D}" type="parTrans" cxnId="{199035FA-546F-4DA1-B992-229FD7B7D8D2}">
      <dgm:prSet/>
      <dgm:spPr/>
    </dgm:pt>
    <dgm:pt modelId="{6B6AF833-4FDB-442B-BE40-9E57C7D056B2}" type="sibTrans" cxnId="{199035FA-546F-4DA1-B992-229FD7B7D8D2}">
      <dgm:prSet/>
      <dgm:spPr/>
    </dgm:pt>
    <dgm:pt modelId="{8FF60B90-7234-4244-9560-8FD58340EEE8}" type="pres">
      <dgm:prSet presAssocID="{F44E4C70-7F91-49B6-AD7D-91D20E8DCF1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BB8400F-957D-4D58-84E2-E549CFBBE623}" type="pres">
      <dgm:prSet presAssocID="{97FF5CEC-5D45-4A02-B031-62CE60791693}" presName="parentLin" presStyleCnt="0"/>
      <dgm:spPr/>
    </dgm:pt>
    <dgm:pt modelId="{1017806E-C809-4DB2-9142-43514B426B2E}" type="pres">
      <dgm:prSet presAssocID="{97FF5CEC-5D45-4A02-B031-62CE60791693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1CBEEB6C-BB8C-4B23-A89E-082B7098F994}" type="pres">
      <dgm:prSet presAssocID="{97FF5CEC-5D45-4A02-B031-62CE6079169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72E1210-E109-443A-BFBA-E833DDD461F3}" type="pres">
      <dgm:prSet presAssocID="{97FF5CEC-5D45-4A02-B031-62CE60791693}" presName="negativeSpace" presStyleCnt="0"/>
      <dgm:spPr/>
    </dgm:pt>
    <dgm:pt modelId="{D8B8859E-0258-4AFB-8E66-6E3BB193E502}" type="pres">
      <dgm:prSet presAssocID="{97FF5CEC-5D45-4A02-B031-62CE60791693}" presName="childText" presStyleLbl="conFgAcc1" presStyleIdx="0" presStyleCnt="6">
        <dgm:presLayoutVars>
          <dgm:bulletEnabled val="1"/>
        </dgm:presLayoutVars>
      </dgm:prSet>
      <dgm:spPr/>
    </dgm:pt>
    <dgm:pt modelId="{465CD8B7-5485-42CB-AA07-CF6A62183D8C}" type="pres">
      <dgm:prSet presAssocID="{75B16371-9AC2-4370-9AA6-92E31761C87D}" presName="spaceBetweenRectangles" presStyleCnt="0"/>
      <dgm:spPr/>
    </dgm:pt>
    <dgm:pt modelId="{CF1A44BF-483F-4604-8F20-DB809AE92619}" type="pres">
      <dgm:prSet presAssocID="{01A64C42-2CDF-4107-92AD-62FE1434B02A}" presName="parentLin" presStyleCnt="0"/>
      <dgm:spPr/>
    </dgm:pt>
    <dgm:pt modelId="{C9CC5156-7CD3-406F-90A7-29F1BB41F4F7}" type="pres">
      <dgm:prSet presAssocID="{01A64C42-2CDF-4107-92AD-62FE1434B02A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AED2C5FE-ABC3-4DDE-B363-F87DBE74E16C}" type="pres">
      <dgm:prSet presAssocID="{01A64C42-2CDF-4107-92AD-62FE1434B02A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751FFA-B24F-4019-B7EF-C28B6D67EFE0}" type="pres">
      <dgm:prSet presAssocID="{01A64C42-2CDF-4107-92AD-62FE1434B02A}" presName="negativeSpace" presStyleCnt="0"/>
      <dgm:spPr/>
    </dgm:pt>
    <dgm:pt modelId="{0776860A-53AA-41A2-812D-AEBFA7BC4816}" type="pres">
      <dgm:prSet presAssocID="{01A64C42-2CDF-4107-92AD-62FE1434B02A}" presName="childText" presStyleLbl="conFgAcc1" presStyleIdx="1" presStyleCnt="6">
        <dgm:presLayoutVars>
          <dgm:bulletEnabled val="1"/>
        </dgm:presLayoutVars>
      </dgm:prSet>
      <dgm:spPr/>
    </dgm:pt>
    <dgm:pt modelId="{E3C0AD92-356F-4C57-A30F-224F9DD49A4D}" type="pres">
      <dgm:prSet presAssocID="{32565A0E-7F77-41AB-8F0C-9455FAC85051}" presName="spaceBetweenRectangles" presStyleCnt="0"/>
      <dgm:spPr/>
    </dgm:pt>
    <dgm:pt modelId="{A068215F-53AA-41A3-8DBD-59428DB9EE5F}" type="pres">
      <dgm:prSet presAssocID="{E87AD02C-E3C6-46FF-BE9C-7D8D9911E0AC}" presName="parentLin" presStyleCnt="0"/>
      <dgm:spPr/>
    </dgm:pt>
    <dgm:pt modelId="{B192FE78-085B-4D4F-854B-2CE209857BA2}" type="pres">
      <dgm:prSet presAssocID="{E87AD02C-E3C6-46FF-BE9C-7D8D9911E0AC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44399A65-835C-4B09-B8FB-B0BE5E67AC5B}" type="pres">
      <dgm:prSet presAssocID="{E87AD02C-E3C6-46FF-BE9C-7D8D9911E0AC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994B9-9808-42EB-B337-31954035796B}" type="pres">
      <dgm:prSet presAssocID="{E87AD02C-E3C6-46FF-BE9C-7D8D9911E0AC}" presName="negativeSpace" presStyleCnt="0"/>
      <dgm:spPr/>
    </dgm:pt>
    <dgm:pt modelId="{624B41F0-FA26-4E49-9387-3CD1E1C8339D}" type="pres">
      <dgm:prSet presAssocID="{E87AD02C-E3C6-46FF-BE9C-7D8D9911E0AC}" presName="childText" presStyleLbl="conFgAcc1" presStyleIdx="2" presStyleCnt="6">
        <dgm:presLayoutVars>
          <dgm:bulletEnabled val="1"/>
        </dgm:presLayoutVars>
      </dgm:prSet>
      <dgm:spPr/>
    </dgm:pt>
    <dgm:pt modelId="{CB725DFB-BC6C-4C6B-A153-48A7A5383FC6}" type="pres">
      <dgm:prSet presAssocID="{7E7461EA-112A-4BDD-B0D8-5951BC34102B}" presName="spaceBetweenRectangles" presStyleCnt="0"/>
      <dgm:spPr/>
    </dgm:pt>
    <dgm:pt modelId="{81EAC5D3-B0AC-4792-B1E1-2A5FD87B76FF}" type="pres">
      <dgm:prSet presAssocID="{B5CF5306-DA3A-433D-A7C5-A320F2B201B3}" presName="parentLin" presStyleCnt="0"/>
      <dgm:spPr/>
    </dgm:pt>
    <dgm:pt modelId="{D66BFF2C-A122-4E55-AACE-40B2DA9ADD70}" type="pres">
      <dgm:prSet presAssocID="{B5CF5306-DA3A-433D-A7C5-A320F2B201B3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7EDF2767-B323-4805-8B8F-4DD93E78A69C}" type="pres">
      <dgm:prSet presAssocID="{B5CF5306-DA3A-433D-A7C5-A320F2B201B3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FA2DA67-07D0-4A2E-987B-C028DF67F6CC}" type="pres">
      <dgm:prSet presAssocID="{B5CF5306-DA3A-433D-A7C5-A320F2B201B3}" presName="negativeSpace" presStyleCnt="0"/>
      <dgm:spPr/>
    </dgm:pt>
    <dgm:pt modelId="{EB79C449-37A5-4CC5-A5C1-B856066016A0}" type="pres">
      <dgm:prSet presAssocID="{B5CF5306-DA3A-433D-A7C5-A320F2B201B3}" presName="childText" presStyleLbl="conFgAcc1" presStyleIdx="3" presStyleCnt="6">
        <dgm:presLayoutVars>
          <dgm:bulletEnabled val="1"/>
        </dgm:presLayoutVars>
      </dgm:prSet>
      <dgm:spPr/>
    </dgm:pt>
    <dgm:pt modelId="{C986DF56-4495-4176-8FEA-7082CE33930B}" type="pres">
      <dgm:prSet presAssocID="{27A81B52-EAE2-4BD9-AE40-388DEC550953}" presName="spaceBetweenRectangles" presStyleCnt="0"/>
      <dgm:spPr/>
    </dgm:pt>
    <dgm:pt modelId="{C380D39B-7B83-4991-975B-B926B4F39B28}" type="pres">
      <dgm:prSet presAssocID="{1BAFE9E3-DF09-4C45-B426-DE31B5A5E090}" presName="parentLin" presStyleCnt="0"/>
      <dgm:spPr/>
    </dgm:pt>
    <dgm:pt modelId="{822FB5E9-58CC-4206-AE8A-A0A8FC45F68D}" type="pres">
      <dgm:prSet presAssocID="{1BAFE9E3-DF09-4C45-B426-DE31B5A5E090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CEAE1C1D-C832-431F-BCFC-3580560A2A87}" type="pres">
      <dgm:prSet presAssocID="{1BAFE9E3-DF09-4C45-B426-DE31B5A5E090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F2D1E6-82D1-40EE-9081-AA49315B226B}" type="pres">
      <dgm:prSet presAssocID="{1BAFE9E3-DF09-4C45-B426-DE31B5A5E090}" presName="negativeSpace" presStyleCnt="0"/>
      <dgm:spPr/>
    </dgm:pt>
    <dgm:pt modelId="{E68DBF63-4F18-4905-BAB6-A2EE94D9A5D7}" type="pres">
      <dgm:prSet presAssocID="{1BAFE9E3-DF09-4C45-B426-DE31B5A5E090}" presName="childText" presStyleLbl="conFgAcc1" presStyleIdx="4" presStyleCnt="6">
        <dgm:presLayoutVars>
          <dgm:bulletEnabled val="1"/>
        </dgm:presLayoutVars>
      </dgm:prSet>
      <dgm:spPr/>
    </dgm:pt>
    <dgm:pt modelId="{857C8E8B-D7D6-467C-A609-F4A577AA8CED}" type="pres">
      <dgm:prSet presAssocID="{433C863B-CEF4-447B-83F0-C9929DC28116}" presName="spaceBetweenRectangles" presStyleCnt="0"/>
      <dgm:spPr/>
    </dgm:pt>
    <dgm:pt modelId="{5D1E7A85-7619-4EEE-B227-C22BE6D5E51C}" type="pres">
      <dgm:prSet presAssocID="{FFA041F8-9368-4B49-A027-6AD2BD8BC624}" presName="parentLin" presStyleCnt="0"/>
      <dgm:spPr/>
    </dgm:pt>
    <dgm:pt modelId="{96F01A6B-3BB8-4BAD-81B5-F44C22864919}" type="pres">
      <dgm:prSet presAssocID="{FFA041F8-9368-4B49-A027-6AD2BD8BC624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78BC7FF0-22D4-4772-8893-86C11B49C055}" type="pres">
      <dgm:prSet presAssocID="{FFA041F8-9368-4B49-A027-6AD2BD8BC624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6AC5684-6CEC-4096-A7B5-92A36F4D4474}" type="pres">
      <dgm:prSet presAssocID="{FFA041F8-9368-4B49-A027-6AD2BD8BC624}" presName="negativeSpace" presStyleCnt="0"/>
      <dgm:spPr/>
    </dgm:pt>
    <dgm:pt modelId="{226A3018-4A61-4A70-A66F-AAD0A55F8CF2}" type="pres">
      <dgm:prSet presAssocID="{FFA041F8-9368-4B49-A027-6AD2BD8BC624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D9D00591-83B2-4AA8-B9BD-798E011AA7C3}" type="presOf" srcId="{E87AD02C-E3C6-46FF-BE9C-7D8D9911E0AC}" destId="{44399A65-835C-4B09-B8FB-B0BE5E67AC5B}" srcOrd="1" destOrd="0" presId="urn:microsoft.com/office/officeart/2005/8/layout/list1"/>
    <dgm:cxn modelId="{3F4409D5-36EB-4DF0-8D55-98CA8E8A62D5}" type="presOf" srcId="{E87AD02C-E3C6-46FF-BE9C-7D8D9911E0AC}" destId="{B192FE78-085B-4D4F-854B-2CE209857BA2}" srcOrd="0" destOrd="0" presId="urn:microsoft.com/office/officeart/2005/8/layout/list1"/>
    <dgm:cxn modelId="{199035FA-546F-4DA1-B992-229FD7B7D8D2}" srcId="{F44E4C70-7F91-49B6-AD7D-91D20E8DCF1F}" destId="{FFA041F8-9368-4B49-A027-6AD2BD8BC624}" srcOrd="5" destOrd="0" parTransId="{DA60F2EE-3CB9-4244-BE58-DB21EE32AC6D}" sibTransId="{6B6AF833-4FDB-442B-BE40-9E57C7D056B2}"/>
    <dgm:cxn modelId="{277B9488-9CA4-4430-B1FE-7AF9DB0E410C}" type="presOf" srcId="{01A64C42-2CDF-4107-92AD-62FE1434B02A}" destId="{AED2C5FE-ABC3-4DDE-B363-F87DBE74E16C}" srcOrd="1" destOrd="0" presId="urn:microsoft.com/office/officeart/2005/8/layout/list1"/>
    <dgm:cxn modelId="{3C3E313A-748F-4BEB-93E7-5122CB1E4467}" srcId="{F44E4C70-7F91-49B6-AD7D-91D20E8DCF1F}" destId="{97FF5CEC-5D45-4A02-B031-62CE60791693}" srcOrd="0" destOrd="0" parTransId="{B3541126-0BC9-4343-BC31-4C857AEBFCAA}" sibTransId="{75B16371-9AC2-4370-9AA6-92E31761C87D}"/>
    <dgm:cxn modelId="{9334924C-2840-4FF8-A3AF-7C0CD697970C}" type="presOf" srcId="{F44E4C70-7F91-49B6-AD7D-91D20E8DCF1F}" destId="{8FF60B90-7234-4244-9560-8FD58340EEE8}" srcOrd="0" destOrd="0" presId="urn:microsoft.com/office/officeart/2005/8/layout/list1"/>
    <dgm:cxn modelId="{E78558B2-0807-4C5D-A1C4-5045896F595B}" type="presOf" srcId="{FFA041F8-9368-4B49-A027-6AD2BD8BC624}" destId="{96F01A6B-3BB8-4BAD-81B5-F44C22864919}" srcOrd="0" destOrd="0" presId="urn:microsoft.com/office/officeart/2005/8/layout/list1"/>
    <dgm:cxn modelId="{7386942D-5F14-44BB-86E2-FF9B77743084}" type="presOf" srcId="{FFA041F8-9368-4B49-A027-6AD2BD8BC624}" destId="{78BC7FF0-22D4-4772-8893-86C11B49C055}" srcOrd="1" destOrd="0" presId="urn:microsoft.com/office/officeart/2005/8/layout/list1"/>
    <dgm:cxn modelId="{8AB84DFA-139A-4D12-97D9-40453DBE0575}" srcId="{F44E4C70-7F91-49B6-AD7D-91D20E8DCF1F}" destId="{E87AD02C-E3C6-46FF-BE9C-7D8D9911E0AC}" srcOrd="2" destOrd="0" parTransId="{00245D8E-CE0C-46F3-B4A4-CA8632E7F1A1}" sibTransId="{7E7461EA-112A-4BDD-B0D8-5951BC34102B}"/>
    <dgm:cxn modelId="{330AF4AC-4BAF-4850-920E-B735A3AA79FC}" srcId="{F44E4C70-7F91-49B6-AD7D-91D20E8DCF1F}" destId="{B5CF5306-DA3A-433D-A7C5-A320F2B201B3}" srcOrd="3" destOrd="0" parTransId="{8D435882-7286-47A4-9B24-6CF599C73B2B}" sibTransId="{27A81B52-EAE2-4BD9-AE40-388DEC550953}"/>
    <dgm:cxn modelId="{6E6892AC-B0E9-44A7-8EB1-1AABEFA1AA4C}" type="presOf" srcId="{01A64C42-2CDF-4107-92AD-62FE1434B02A}" destId="{C9CC5156-7CD3-406F-90A7-29F1BB41F4F7}" srcOrd="0" destOrd="0" presId="urn:microsoft.com/office/officeart/2005/8/layout/list1"/>
    <dgm:cxn modelId="{5640D688-703F-49CA-BEB5-EE5189FCE4E4}" type="presOf" srcId="{B5CF5306-DA3A-433D-A7C5-A320F2B201B3}" destId="{7EDF2767-B323-4805-8B8F-4DD93E78A69C}" srcOrd="1" destOrd="0" presId="urn:microsoft.com/office/officeart/2005/8/layout/list1"/>
    <dgm:cxn modelId="{C3C24D2C-6D51-4B0B-9A2F-79F306FDBD3B}" type="presOf" srcId="{97FF5CEC-5D45-4A02-B031-62CE60791693}" destId="{1CBEEB6C-BB8C-4B23-A89E-082B7098F994}" srcOrd="1" destOrd="0" presId="urn:microsoft.com/office/officeart/2005/8/layout/list1"/>
    <dgm:cxn modelId="{25609081-6B4F-40A2-9B9B-1500652A6384}" type="presOf" srcId="{1BAFE9E3-DF09-4C45-B426-DE31B5A5E090}" destId="{822FB5E9-58CC-4206-AE8A-A0A8FC45F68D}" srcOrd="0" destOrd="0" presId="urn:microsoft.com/office/officeart/2005/8/layout/list1"/>
    <dgm:cxn modelId="{EA0D2FEA-58DA-42FF-BB66-FC801D07207B}" type="presOf" srcId="{B5CF5306-DA3A-433D-A7C5-A320F2B201B3}" destId="{D66BFF2C-A122-4E55-AACE-40B2DA9ADD70}" srcOrd="0" destOrd="0" presId="urn:microsoft.com/office/officeart/2005/8/layout/list1"/>
    <dgm:cxn modelId="{6EEF5646-7651-4825-AC92-66B5DF3967E9}" type="presOf" srcId="{97FF5CEC-5D45-4A02-B031-62CE60791693}" destId="{1017806E-C809-4DB2-9142-43514B426B2E}" srcOrd="0" destOrd="0" presId="urn:microsoft.com/office/officeart/2005/8/layout/list1"/>
    <dgm:cxn modelId="{3EC964D1-C6FC-439A-8A87-1BA2E2C1330F}" srcId="{F44E4C70-7F91-49B6-AD7D-91D20E8DCF1F}" destId="{01A64C42-2CDF-4107-92AD-62FE1434B02A}" srcOrd="1" destOrd="0" parTransId="{5964B7A7-65D6-447A-9852-F7CD057A244B}" sibTransId="{32565A0E-7F77-41AB-8F0C-9455FAC85051}"/>
    <dgm:cxn modelId="{F2102FEC-E7BF-4B4A-9FB7-4BFBE0FDED59}" srcId="{F44E4C70-7F91-49B6-AD7D-91D20E8DCF1F}" destId="{1BAFE9E3-DF09-4C45-B426-DE31B5A5E090}" srcOrd="4" destOrd="0" parTransId="{2FD0B5EF-F8A9-4577-A617-54270B2A6EE3}" sibTransId="{433C863B-CEF4-447B-83F0-C9929DC28116}"/>
    <dgm:cxn modelId="{141B8CD5-F8A2-4B45-8641-C90A60D83A90}" type="presOf" srcId="{1BAFE9E3-DF09-4C45-B426-DE31B5A5E090}" destId="{CEAE1C1D-C832-431F-BCFC-3580560A2A87}" srcOrd="1" destOrd="0" presId="urn:microsoft.com/office/officeart/2005/8/layout/list1"/>
    <dgm:cxn modelId="{2200E6F8-41D9-4ECA-8FBC-3E5E0B3D97D9}" type="presParOf" srcId="{8FF60B90-7234-4244-9560-8FD58340EEE8}" destId="{2BB8400F-957D-4D58-84E2-E549CFBBE623}" srcOrd="0" destOrd="0" presId="urn:microsoft.com/office/officeart/2005/8/layout/list1"/>
    <dgm:cxn modelId="{9124CBEF-6501-456D-828D-396219BD343A}" type="presParOf" srcId="{2BB8400F-957D-4D58-84E2-E549CFBBE623}" destId="{1017806E-C809-4DB2-9142-43514B426B2E}" srcOrd="0" destOrd="0" presId="urn:microsoft.com/office/officeart/2005/8/layout/list1"/>
    <dgm:cxn modelId="{5C18A43B-48E7-4B32-B3D5-F5BBAB9272F3}" type="presParOf" srcId="{2BB8400F-957D-4D58-84E2-E549CFBBE623}" destId="{1CBEEB6C-BB8C-4B23-A89E-082B7098F994}" srcOrd="1" destOrd="0" presId="urn:microsoft.com/office/officeart/2005/8/layout/list1"/>
    <dgm:cxn modelId="{6AB7C050-FF65-4796-A883-03228E20A9E3}" type="presParOf" srcId="{8FF60B90-7234-4244-9560-8FD58340EEE8}" destId="{372E1210-E109-443A-BFBA-E833DDD461F3}" srcOrd="1" destOrd="0" presId="urn:microsoft.com/office/officeart/2005/8/layout/list1"/>
    <dgm:cxn modelId="{F87C5523-95DB-44CC-8C2C-C71B683AB49E}" type="presParOf" srcId="{8FF60B90-7234-4244-9560-8FD58340EEE8}" destId="{D8B8859E-0258-4AFB-8E66-6E3BB193E502}" srcOrd="2" destOrd="0" presId="urn:microsoft.com/office/officeart/2005/8/layout/list1"/>
    <dgm:cxn modelId="{9E3F0DB7-E0F7-412B-A85E-1AD1A8F54B39}" type="presParOf" srcId="{8FF60B90-7234-4244-9560-8FD58340EEE8}" destId="{465CD8B7-5485-42CB-AA07-CF6A62183D8C}" srcOrd="3" destOrd="0" presId="urn:microsoft.com/office/officeart/2005/8/layout/list1"/>
    <dgm:cxn modelId="{A9517F52-18B8-410B-B9B3-2EA4A7B45015}" type="presParOf" srcId="{8FF60B90-7234-4244-9560-8FD58340EEE8}" destId="{CF1A44BF-483F-4604-8F20-DB809AE92619}" srcOrd="4" destOrd="0" presId="urn:microsoft.com/office/officeart/2005/8/layout/list1"/>
    <dgm:cxn modelId="{0B20E63C-34E9-4930-B7ED-2BDC35F4F615}" type="presParOf" srcId="{CF1A44BF-483F-4604-8F20-DB809AE92619}" destId="{C9CC5156-7CD3-406F-90A7-29F1BB41F4F7}" srcOrd="0" destOrd="0" presId="urn:microsoft.com/office/officeart/2005/8/layout/list1"/>
    <dgm:cxn modelId="{E8A16AD7-FBB4-4FF0-BC6F-4BE68BC24E40}" type="presParOf" srcId="{CF1A44BF-483F-4604-8F20-DB809AE92619}" destId="{AED2C5FE-ABC3-4DDE-B363-F87DBE74E16C}" srcOrd="1" destOrd="0" presId="urn:microsoft.com/office/officeart/2005/8/layout/list1"/>
    <dgm:cxn modelId="{317F71E4-9284-4732-9761-4DF2590820D0}" type="presParOf" srcId="{8FF60B90-7234-4244-9560-8FD58340EEE8}" destId="{60751FFA-B24F-4019-B7EF-C28B6D67EFE0}" srcOrd="5" destOrd="0" presId="urn:microsoft.com/office/officeart/2005/8/layout/list1"/>
    <dgm:cxn modelId="{028200AC-81F1-4415-AF41-C51BC5F71E2C}" type="presParOf" srcId="{8FF60B90-7234-4244-9560-8FD58340EEE8}" destId="{0776860A-53AA-41A2-812D-AEBFA7BC4816}" srcOrd="6" destOrd="0" presId="urn:microsoft.com/office/officeart/2005/8/layout/list1"/>
    <dgm:cxn modelId="{CF9BAC8F-006D-4446-AA90-5CAC7A74C441}" type="presParOf" srcId="{8FF60B90-7234-4244-9560-8FD58340EEE8}" destId="{E3C0AD92-356F-4C57-A30F-224F9DD49A4D}" srcOrd="7" destOrd="0" presId="urn:microsoft.com/office/officeart/2005/8/layout/list1"/>
    <dgm:cxn modelId="{16F4A860-AE1A-43D6-93BE-C1210B544D3E}" type="presParOf" srcId="{8FF60B90-7234-4244-9560-8FD58340EEE8}" destId="{A068215F-53AA-41A3-8DBD-59428DB9EE5F}" srcOrd="8" destOrd="0" presId="urn:microsoft.com/office/officeart/2005/8/layout/list1"/>
    <dgm:cxn modelId="{4E2D9411-64E7-4D47-85D7-279450E89952}" type="presParOf" srcId="{A068215F-53AA-41A3-8DBD-59428DB9EE5F}" destId="{B192FE78-085B-4D4F-854B-2CE209857BA2}" srcOrd="0" destOrd="0" presId="urn:microsoft.com/office/officeart/2005/8/layout/list1"/>
    <dgm:cxn modelId="{171AF6A1-2E2C-4BF4-A965-8786BFF55A18}" type="presParOf" srcId="{A068215F-53AA-41A3-8DBD-59428DB9EE5F}" destId="{44399A65-835C-4B09-B8FB-B0BE5E67AC5B}" srcOrd="1" destOrd="0" presId="urn:microsoft.com/office/officeart/2005/8/layout/list1"/>
    <dgm:cxn modelId="{15AF6C5F-58E0-4F40-A2AE-B06DA64FAC94}" type="presParOf" srcId="{8FF60B90-7234-4244-9560-8FD58340EEE8}" destId="{EF1994B9-9808-42EB-B337-31954035796B}" srcOrd="9" destOrd="0" presId="urn:microsoft.com/office/officeart/2005/8/layout/list1"/>
    <dgm:cxn modelId="{E90A70A2-D3C6-4C08-B8BE-3D6A63343F4A}" type="presParOf" srcId="{8FF60B90-7234-4244-9560-8FD58340EEE8}" destId="{624B41F0-FA26-4E49-9387-3CD1E1C8339D}" srcOrd="10" destOrd="0" presId="urn:microsoft.com/office/officeart/2005/8/layout/list1"/>
    <dgm:cxn modelId="{22D5940F-2E11-47C0-89DB-F17EE986D08A}" type="presParOf" srcId="{8FF60B90-7234-4244-9560-8FD58340EEE8}" destId="{CB725DFB-BC6C-4C6B-A153-48A7A5383FC6}" srcOrd="11" destOrd="0" presId="urn:microsoft.com/office/officeart/2005/8/layout/list1"/>
    <dgm:cxn modelId="{F078958A-C2F5-4592-8924-4DCD9F973DE5}" type="presParOf" srcId="{8FF60B90-7234-4244-9560-8FD58340EEE8}" destId="{81EAC5D3-B0AC-4792-B1E1-2A5FD87B76FF}" srcOrd="12" destOrd="0" presId="urn:microsoft.com/office/officeart/2005/8/layout/list1"/>
    <dgm:cxn modelId="{7818E3CC-8720-44C9-A160-DF6CCDF25421}" type="presParOf" srcId="{81EAC5D3-B0AC-4792-B1E1-2A5FD87B76FF}" destId="{D66BFF2C-A122-4E55-AACE-40B2DA9ADD70}" srcOrd="0" destOrd="0" presId="urn:microsoft.com/office/officeart/2005/8/layout/list1"/>
    <dgm:cxn modelId="{D029C410-072A-4373-89D9-33552A7A86D7}" type="presParOf" srcId="{81EAC5D3-B0AC-4792-B1E1-2A5FD87B76FF}" destId="{7EDF2767-B323-4805-8B8F-4DD93E78A69C}" srcOrd="1" destOrd="0" presId="urn:microsoft.com/office/officeart/2005/8/layout/list1"/>
    <dgm:cxn modelId="{01966DA0-9A39-4F1C-83F2-EA3EF8CA772D}" type="presParOf" srcId="{8FF60B90-7234-4244-9560-8FD58340EEE8}" destId="{DFA2DA67-07D0-4A2E-987B-C028DF67F6CC}" srcOrd="13" destOrd="0" presId="urn:microsoft.com/office/officeart/2005/8/layout/list1"/>
    <dgm:cxn modelId="{8D61C3EA-A23D-4E46-BAE3-E4245615D1AE}" type="presParOf" srcId="{8FF60B90-7234-4244-9560-8FD58340EEE8}" destId="{EB79C449-37A5-4CC5-A5C1-B856066016A0}" srcOrd="14" destOrd="0" presId="urn:microsoft.com/office/officeart/2005/8/layout/list1"/>
    <dgm:cxn modelId="{DC534DD9-D5C0-4E17-8C3F-F2C5CED410DA}" type="presParOf" srcId="{8FF60B90-7234-4244-9560-8FD58340EEE8}" destId="{C986DF56-4495-4176-8FEA-7082CE33930B}" srcOrd="15" destOrd="0" presId="urn:microsoft.com/office/officeart/2005/8/layout/list1"/>
    <dgm:cxn modelId="{6D74CED8-5B8E-465B-8AD7-3527190B31E9}" type="presParOf" srcId="{8FF60B90-7234-4244-9560-8FD58340EEE8}" destId="{C380D39B-7B83-4991-975B-B926B4F39B28}" srcOrd="16" destOrd="0" presId="urn:microsoft.com/office/officeart/2005/8/layout/list1"/>
    <dgm:cxn modelId="{AC5F61A0-66FF-4AFD-A2C5-D7B736D9D679}" type="presParOf" srcId="{C380D39B-7B83-4991-975B-B926B4F39B28}" destId="{822FB5E9-58CC-4206-AE8A-A0A8FC45F68D}" srcOrd="0" destOrd="0" presId="urn:microsoft.com/office/officeart/2005/8/layout/list1"/>
    <dgm:cxn modelId="{51F6E47D-387C-437C-8ED7-CFF641C1BF3D}" type="presParOf" srcId="{C380D39B-7B83-4991-975B-B926B4F39B28}" destId="{CEAE1C1D-C832-431F-BCFC-3580560A2A87}" srcOrd="1" destOrd="0" presId="urn:microsoft.com/office/officeart/2005/8/layout/list1"/>
    <dgm:cxn modelId="{86885349-3881-4406-9A5D-A87C63BD2E67}" type="presParOf" srcId="{8FF60B90-7234-4244-9560-8FD58340EEE8}" destId="{E2F2D1E6-82D1-40EE-9081-AA49315B226B}" srcOrd="17" destOrd="0" presId="urn:microsoft.com/office/officeart/2005/8/layout/list1"/>
    <dgm:cxn modelId="{927F0C61-DEDC-463F-901C-DB2B9E0802E3}" type="presParOf" srcId="{8FF60B90-7234-4244-9560-8FD58340EEE8}" destId="{E68DBF63-4F18-4905-BAB6-A2EE94D9A5D7}" srcOrd="18" destOrd="0" presId="urn:microsoft.com/office/officeart/2005/8/layout/list1"/>
    <dgm:cxn modelId="{F1AEE823-9FB4-447A-98EC-5A5A903CF8D5}" type="presParOf" srcId="{8FF60B90-7234-4244-9560-8FD58340EEE8}" destId="{857C8E8B-D7D6-467C-A609-F4A577AA8CED}" srcOrd="19" destOrd="0" presId="urn:microsoft.com/office/officeart/2005/8/layout/list1"/>
    <dgm:cxn modelId="{18C16FB1-2515-496B-80AA-37D24A41F40A}" type="presParOf" srcId="{8FF60B90-7234-4244-9560-8FD58340EEE8}" destId="{5D1E7A85-7619-4EEE-B227-C22BE6D5E51C}" srcOrd="20" destOrd="0" presId="urn:microsoft.com/office/officeart/2005/8/layout/list1"/>
    <dgm:cxn modelId="{A6403328-CFDA-4861-AE52-98BADD1EAD0A}" type="presParOf" srcId="{5D1E7A85-7619-4EEE-B227-C22BE6D5E51C}" destId="{96F01A6B-3BB8-4BAD-81B5-F44C22864919}" srcOrd="0" destOrd="0" presId="urn:microsoft.com/office/officeart/2005/8/layout/list1"/>
    <dgm:cxn modelId="{71030187-DC0F-4F61-B17B-275EAB72ABD3}" type="presParOf" srcId="{5D1E7A85-7619-4EEE-B227-C22BE6D5E51C}" destId="{78BC7FF0-22D4-4772-8893-86C11B49C055}" srcOrd="1" destOrd="0" presId="urn:microsoft.com/office/officeart/2005/8/layout/list1"/>
    <dgm:cxn modelId="{D1B64DB4-5AD5-4591-9116-053C4D10EB7D}" type="presParOf" srcId="{8FF60B90-7234-4244-9560-8FD58340EEE8}" destId="{16AC5684-6CEC-4096-A7B5-92A36F4D4474}" srcOrd="21" destOrd="0" presId="urn:microsoft.com/office/officeart/2005/8/layout/list1"/>
    <dgm:cxn modelId="{FF302A15-139F-48FE-89FB-B2E6C5D7D56C}" type="presParOf" srcId="{8FF60B90-7234-4244-9560-8FD58340EEE8}" destId="{226A3018-4A61-4A70-A66F-AAD0A55F8CF2}" srcOrd="22" destOrd="0" presId="urn:microsoft.com/office/officeart/2005/8/layout/lis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E2E6860-FC2A-4589-ADFD-B11BE9BBEA6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C98F841-AFFB-486F-8DE4-F29064FE529D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Резидентные </a:t>
          </a:r>
          <a:endParaRPr lang="ru-RU" dirty="0"/>
        </a:p>
      </dgm:t>
    </dgm:pt>
    <dgm:pt modelId="{3EB479DD-2613-498F-9402-43F6A9D2EE25}" type="parTrans" cxnId="{C637E699-1F5A-4A05-9207-C13DB09671AD}">
      <dgm:prSet/>
      <dgm:spPr/>
      <dgm:t>
        <a:bodyPr/>
        <a:lstStyle/>
        <a:p>
          <a:endParaRPr lang="ru-RU"/>
        </a:p>
      </dgm:t>
    </dgm:pt>
    <dgm:pt modelId="{8AA5955B-A604-42B4-9A39-B7F8B5305E65}" type="sibTrans" cxnId="{C637E699-1F5A-4A05-9207-C13DB09671AD}">
      <dgm:prSet/>
      <dgm:spPr/>
      <dgm:t>
        <a:bodyPr/>
        <a:lstStyle/>
        <a:p>
          <a:endParaRPr lang="ru-RU"/>
        </a:p>
      </dgm:t>
    </dgm:pt>
    <dgm:pt modelId="{2D7391AA-4173-4D77-A6D6-8FE109FC8FC0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Нерезидентные </a:t>
          </a:r>
          <a:endParaRPr lang="ru-RU" dirty="0"/>
        </a:p>
      </dgm:t>
    </dgm:pt>
    <dgm:pt modelId="{2F5B0C40-BAD0-4431-B573-2D751BD0F3AE}" type="parTrans" cxnId="{54E944B6-12EA-470E-8A14-31E3C0B05E0D}">
      <dgm:prSet/>
      <dgm:spPr/>
      <dgm:t>
        <a:bodyPr/>
        <a:lstStyle/>
        <a:p>
          <a:endParaRPr lang="ru-RU"/>
        </a:p>
      </dgm:t>
    </dgm:pt>
    <dgm:pt modelId="{3CB46FAD-ECF9-4DDC-91A5-169E546818E4}" type="sibTrans" cxnId="{54E944B6-12EA-470E-8A14-31E3C0B05E0D}">
      <dgm:prSet/>
      <dgm:spPr/>
      <dgm:t>
        <a:bodyPr/>
        <a:lstStyle/>
        <a:p>
          <a:endParaRPr lang="ru-RU"/>
        </a:p>
      </dgm:t>
    </dgm:pt>
    <dgm:pt modelId="{5CB3AA97-1DC5-4148-8EAB-1F032808DAC0}">
      <dgm:prSet phldrT="[Текст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Вернуться в Классификацию вирусов</a:t>
          </a:r>
          <a:endParaRPr lang="ru-RU" dirty="0"/>
        </a:p>
      </dgm:t>
    </dgm:pt>
    <dgm:pt modelId="{E8D80A74-4DCA-4802-B3DF-58A117741ECF}" type="parTrans" cxnId="{E2C886E6-B120-4B75-911D-B716E91D331F}">
      <dgm:prSet/>
      <dgm:spPr/>
      <dgm:t>
        <a:bodyPr/>
        <a:lstStyle/>
        <a:p>
          <a:endParaRPr lang="ru-RU"/>
        </a:p>
      </dgm:t>
    </dgm:pt>
    <dgm:pt modelId="{99B44A30-B68A-4BAA-A77B-42A4710DE031}" type="sibTrans" cxnId="{E2C886E6-B120-4B75-911D-B716E91D331F}">
      <dgm:prSet/>
      <dgm:spPr/>
      <dgm:t>
        <a:bodyPr/>
        <a:lstStyle/>
        <a:p>
          <a:endParaRPr lang="ru-RU"/>
        </a:p>
      </dgm:t>
    </dgm:pt>
    <dgm:pt modelId="{E8C14B67-3ACE-4079-97CD-A62DAAD0E9F4}" type="pres">
      <dgm:prSet presAssocID="{6E2E6860-FC2A-4589-ADFD-B11BE9BBEA6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905C3C3-2484-40B3-B4E1-C26866C0C5B3}" type="pres">
      <dgm:prSet presAssocID="{FC98F841-AFFB-486F-8DE4-F29064FE529D}" presName="parentLin" presStyleCnt="0"/>
      <dgm:spPr/>
    </dgm:pt>
    <dgm:pt modelId="{59682B4A-38AC-485D-BB65-054B8EE93B82}" type="pres">
      <dgm:prSet presAssocID="{FC98F841-AFFB-486F-8DE4-F29064FE529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6D75E58-092D-4786-8454-A190DB3A39F9}" type="pres">
      <dgm:prSet presAssocID="{FC98F841-AFFB-486F-8DE4-F29064FE529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D56161-9568-4CAA-B68C-B8F553D9637D}" type="pres">
      <dgm:prSet presAssocID="{FC98F841-AFFB-486F-8DE4-F29064FE529D}" presName="negativeSpace" presStyleCnt="0"/>
      <dgm:spPr/>
    </dgm:pt>
    <dgm:pt modelId="{BDBF578D-58E5-46DA-A265-B59759EB63C1}" type="pres">
      <dgm:prSet presAssocID="{FC98F841-AFFB-486F-8DE4-F29064FE529D}" presName="childText" presStyleLbl="conFgAcc1" presStyleIdx="0" presStyleCnt="3">
        <dgm:presLayoutVars>
          <dgm:bulletEnabled val="1"/>
        </dgm:presLayoutVars>
      </dgm:prSet>
      <dgm:spPr/>
    </dgm:pt>
    <dgm:pt modelId="{A3F8B06C-D86C-4EDC-8C87-E4503EBF5DC4}" type="pres">
      <dgm:prSet presAssocID="{8AA5955B-A604-42B4-9A39-B7F8B5305E65}" presName="spaceBetweenRectangles" presStyleCnt="0"/>
      <dgm:spPr/>
    </dgm:pt>
    <dgm:pt modelId="{03E55638-87EF-4395-94E7-2F86D7B09EFF}" type="pres">
      <dgm:prSet presAssocID="{2D7391AA-4173-4D77-A6D6-8FE109FC8FC0}" presName="parentLin" presStyleCnt="0"/>
      <dgm:spPr/>
    </dgm:pt>
    <dgm:pt modelId="{D17271D3-BAF2-48B6-8785-DA012EDD8B77}" type="pres">
      <dgm:prSet presAssocID="{2D7391AA-4173-4D77-A6D6-8FE109FC8FC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6ADD4AE7-06FF-49A4-BBD9-60618DC19F28}" type="pres">
      <dgm:prSet presAssocID="{2D7391AA-4173-4D77-A6D6-8FE109FC8FC0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56D37F9-FAE6-40F5-973F-0B8C24CEDA05}" type="pres">
      <dgm:prSet presAssocID="{2D7391AA-4173-4D77-A6D6-8FE109FC8FC0}" presName="negativeSpace" presStyleCnt="0"/>
      <dgm:spPr/>
    </dgm:pt>
    <dgm:pt modelId="{708E7E69-4F42-4E72-8E28-3EE5131B1B7B}" type="pres">
      <dgm:prSet presAssocID="{2D7391AA-4173-4D77-A6D6-8FE109FC8FC0}" presName="childText" presStyleLbl="conFgAcc1" presStyleIdx="1" presStyleCnt="3">
        <dgm:presLayoutVars>
          <dgm:bulletEnabled val="1"/>
        </dgm:presLayoutVars>
      </dgm:prSet>
      <dgm:spPr/>
    </dgm:pt>
    <dgm:pt modelId="{31D8F2CE-42E3-4EAD-9B6F-7F78CE076AC2}" type="pres">
      <dgm:prSet presAssocID="{3CB46FAD-ECF9-4DDC-91A5-169E546818E4}" presName="spaceBetweenRectangles" presStyleCnt="0"/>
      <dgm:spPr/>
    </dgm:pt>
    <dgm:pt modelId="{CC3C79C9-A607-479E-A7B8-4649E45B9DD7}" type="pres">
      <dgm:prSet presAssocID="{5CB3AA97-1DC5-4148-8EAB-1F032808DAC0}" presName="parentLin" presStyleCnt="0"/>
      <dgm:spPr/>
    </dgm:pt>
    <dgm:pt modelId="{B32C9983-7D27-4261-B950-DED1EE163AA6}" type="pres">
      <dgm:prSet presAssocID="{5CB3AA97-1DC5-4148-8EAB-1F032808DAC0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CD17158-E135-43B4-B6F9-5A9B92B27FF2}" type="pres">
      <dgm:prSet presAssocID="{5CB3AA97-1DC5-4148-8EAB-1F032808DAC0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A10AB7-1593-49BF-BEA2-DA57ED9A4DC6}" type="pres">
      <dgm:prSet presAssocID="{5CB3AA97-1DC5-4148-8EAB-1F032808DAC0}" presName="negativeSpace" presStyleCnt="0"/>
      <dgm:spPr/>
    </dgm:pt>
    <dgm:pt modelId="{4D48DC98-D4D8-4088-A6BF-E8A447C9D704}" type="pres">
      <dgm:prSet presAssocID="{5CB3AA97-1DC5-4148-8EAB-1F032808DAC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2C886E6-B120-4B75-911D-B716E91D331F}" srcId="{6E2E6860-FC2A-4589-ADFD-B11BE9BBEA6B}" destId="{5CB3AA97-1DC5-4148-8EAB-1F032808DAC0}" srcOrd="2" destOrd="0" parTransId="{E8D80A74-4DCA-4802-B3DF-58A117741ECF}" sibTransId="{99B44A30-B68A-4BAA-A77B-42A4710DE031}"/>
    <dgm:cxn modelId="{2CBCB3AE-1F4F-4CC1-89FE-93F59B04C99D}" type="presOf" srcId="{FC98F841-AFFB-486F-8DE4-F29064FE529D}" destId="{16D75E58-092D-4786-8454-A190DB3A39F9}" srcOrd="1" destOrd="0" presId="urn:microsoft.com/office/officeart/2005/8/layout/list1"/>
    <dgm:cxn modelId="{18E9C384-D5BE-486A-9485-C99B21F2B537}" type="presOf" srcId="{6E2E6860-FC2A-4589-ADFD-B11BE9BBEA6B}" destId="{E8C14B67-3ACE-4079-97CD-A62DAAD0E9F4}" srcOrd="0" destOrd="0" presId="urn:microsoft.com/office/officeart/2005/8/layout/list1"/>
    <dgm:cxn modelId="{FA11BB8B-0C99-4EF5-8947-2F99D72BBC2C}" type="presOf" srcId="{5CB3AA97-1DC5-4148-8EAB-1F032808DAC0}" destId="{B32C9983-7D27-4261-B950-DED1EE163AA6}" srcOrd="0" destOrd="0" presId="urn:microsoft.com/office/officeart/2005/8/layout/list1"/>
    <dgm:cxn modelId="{54E944B6-12EA-470E-8A14-31E3C0B05E0D}" srcId="{6E2E6860-FC2A-4589-ADFD-B11BE9BBEA6B}" destId="{2D7391AA-4173-4D77-A6D6-8FE109FC8FC0}" srcOrd="1" destOrd="0" parTransId="{2F5B0C40-BAD0-4431-B573-2D751BD0F3AE}" sibTransId="{3CB46FAD-ECF9-4DDC-91A5-169E546818E4}"/>
    <dgm:cxn modelId="{C637E699-1F5A-4A05-9207-C13DB09671AD}" srcId="{6E2E6860-FC2A-4589-ADFD-B11BE9BBEA6B}" destId="{FC98F841-AFFB-486F-8DE4-F29064FE529D}" srcOrd="0" destOrd="0" parTransId="{3EB479DD-2613-498F-9402-43F6A9D2EE25}" sibTransId="{8AA5955B-A604-42B4-9A39-B7F8B5305E65}"/>
    <dgm:cxn modelId="{9BE027A0-ADC8-424F-903E-AA7F1DA05942}" type="presOf" srcId="{2D7391AA-4173-4D77-A6D6-8FE109FC8FC0}" destId="{D17271D3-BAF2-48B6-8785-DA012EDD8B77}" srcOrd="0" destOrd="0" presId="urn:microsoft.com/office/officeart/2005/8/layout/list1"/>
    <dgm:cxn modelId="{8A013F47-A706-4BD1-B911-A7FB31AA1927}" type="presOf" srcId="{5CB3AA97-1DC5-4148-8EAB-1F032808DAC0}" destId="{ECD17158-E135-43B4-B6F9-5A9B92B27FF2}" srcOrd="1" destOrd="0" presId="urn:microsoft.com/office/officeart/2005/8/layout/list1"/>
    <dgm:cxn modelId="{B7ACAF40-2A9C-4F42-BBE3-BF4BB573BC77}" type="presOf" srcId="{2D7391AA-4173-4D77-A6D6-8FE109FC8FC0}" destId="{6ADD4AE7-06FF-49A4-BBD9-60618DC19F28}" srcOrd="1" destOrd="0" presId="urn:microsoft.com/office/officeart/2005/8/layout/list1"/>
    <dgm:cxn modelId="{E006BF9B-FA5C-40D1-9B31-2C6C5AD9E9F2}" type="presOf" srcId="{FC98F841-AFFB-486F-8DE4-F29064FE529D}" destId="{59682B4A-38AC-485D-BB65-054B8EE93B82}" srcOrd="0" destOrd="0" presId="urn:microsoft.com/office/officeart/2005/8/layout/list1"/>
    <dgm:cxn modelId="{ABF90B3E-2644-4F86-B4BD-D44BC5C879BE}" type="presParOf" srcId="{E8C14B67-3ACE-4079-97CD-A62DAAD0E9F4}" destId="{8905C3C3-2484-40B3-B4E1-C26866C0C5B3}" srcOrd="0" destOrd="0" presId="urn:microsoft.com/office/officeart/2005/8/layout/list1"/>
    <dgm:cxn modelId="{0ED7AB69-4982-49D7-80E2-CC0291784CB3}" type="presParOf" srcId="{8905C3C3-2484-40B3-B4E1-C26866C0C5B3}" destId="{59682B4A-38AC-485D-BB65-054B8EE93B82}" srcOrd="0" destOrd="0" presId="urn:microsoft.com/office/officeart/2005/8/layout/list1"/>
    <dgm:cxn modelId="{5A88070B-8DA7-412F-AE19-BA52E4891C25}" type="presParOf" srcId="{8905C3C3-2484-40B3-B4E1-C26866C0C5B3}" destId="{16D75E58-092D-4786-8454-A190DB3A39F9}" srcOrd="1" destOrd="0" presId="urn:microsoft.com/office/officeart/2005/8/layout/list1"/>
    <dgm:cxn modelId="{26FE8A37-E390-4491-91CC-425D3512A901}" type="presParOf" srcId="{E8C14B67-3ACE-4079-97CD-A62DAAD0E9F4}" destId="{5ED56161-9568-4CAA-B68C-B8F553D9637D}" srcOrd="1" destOrd="0" presId="urn:microsoft.com/office/officeart/2005/8/layout/list1"/>
    <dgm:cxn modelId="{E62E867B-DF2D-4882-BD86-2F8CFA878D85}" type="presParOf" srcId="{E8C14B67-3ACE-4079-97CD-A62DAAD0E9F4}" destId="{BDBF578D-58E5-46DA-A265-B59759EB63C1}" srcOrd="2" destOrd="0" presId="urn:microsoft.com/office/officeart/2005/8/layout/list1"/>
    <dgm:cxn modelId="{DF5004C9-BF4B-45D2-ADE4-2E1BE26222B0}" type="presParOf" srcId="{E8C14B67-3ACE-4079-97CD-A62DAAD0E9F4}" destId="{A3F8B06C-D86C-4EDC-8C87-E4503EBF5DC4}" srcOrd="3" destOrd="0" presId="urn:microsoft.com/office/officeart/2005/8/layout/list1"/>
    <dgm:cxn modelId="{E65D7034-6E2E-4577-B385-C14FEA722634}" type="presParOf" srcId="{E8C14B67-3ACE-4079-97CD-A62DAAD0E9F4}" destId="{03E55638-87EF-4395-94E7-2F86D7B09EFF}" srcOrd="4" destOrd="0" presId="urn:microsoft.com/office/officeart/2005/8/layout/list1"/>
    <dgm:cxn modelId="{120A7F1B-0294-47B5-B1DA-C358C1EBCE46}" type="presParOf" srcId="{03E55638-87EF-4395-94E7-2F86D7B09EFF}" destId="{D17271D3-BAF2-48B6-8785-DA012EDD8B77}" srcOrd="0" destOrd="0" presId="urn:microsoft.com/office/officeart/2005/8/layout/list1"/>
    <dgm:cxn modelId="{32CFC47F-FFAC-45EB-A38C-7162F1C46B55}" type="presParOf" srcId="{03E55638-87EF-4395-94E7-2F86D7B09EFF}" destId="{6ADD4AE7-06FF-49A4-BBD9-60618DC19F28}" srcOrd="1" destOrd="0" presId="urn:microsoft.com/office/officeart/2005/8/layout/list1"/>
    <dgm:cxn modelId="{5F234A00-CE4A-420F-B786-72BA053105B1}" type="presParOf" srcId="{E8C14B67-3ACE-4079-97CD-A62DAAD0E9F4}" destId="{F56D37F9-FAE6-40F5-973F-0B8C24CEDA05}" srcOrd="5" destOrd="0" presId="urn:microsoft.com/office/officeart/2005/8/layout/list1"/>
    <dgm:cxn modelId="{9BE605F3-D2F5-4780-849F-AF7C3576BE17}" type="presParOf" srcId="{E8C14B67-3ACE-4079-97CD-A62DAAD0E9F4}" destId="{708E7E69-4F42-4E72-8E28-3EE5131B1B7B}" srcOrd="6" destOrd="0" presId="urn:microsoft.com/office/officeart/2005/8/layout/list1"/>
    <dgm:cxn modelId="{C61ACDA7-35B5-4377-BDA1-DB1A2105867A}" type="presParOf" srcId="{E8C14B67-3ACE-4079-97CD-A62DAAD0E9F4}" destId="{31D8F2CE-42E3-4EAD-9B6F-7F78CE076AC2}" srcOrd="7" destOrd="0" presId="urn:microsoft.com/office/officeart/2005/8/layout/list1"/>
    <dgm:cxn modelId="{F53812FC-FD38-4B2E-AB85-84766BB79DEB}" type="presParOf" srcId="{E8C14B67-3ACE-4079-97CD-A62DAAD0E9F4}" destId="{CC3C79C9-A607-479E-A7B8-4649E45B9DD7}" srcOrd="8" destOrd="0" presId="urn:microsoft.com/office/officeart/2005/8/layout/list1"/>
    <dgm:cxn modelId="{EBBED8CC-F24D-4967-BC8A-384135CFF7E8}" type="presParOf" srcId="{CC3C79C9-A607-479E-A7B8-4649E45B9DD7}" destId="{B32C9983-7D27-4261-B950-DED1EE163AA6}" srcOrd="0" destOrd="0" presId="urn:microsoft.com/office/officeart/2005/8/layout/list1"/>
    <dgm:cxn modelId="{C61C8707-E6DC-420C-B59F-AD2A9F6F9041}" type="presParOf" srcId="{CC3C79C9-A607-479E-A7B8-4649E45B9DD7}" destId="{ECD17158-E135-43B4-B6F9-5A9B92B27FF2}" srcOrd="1" destOrd="0" presId="urn:microsoft.com/office/officeart/2005/8/layout/list1"/>
    <dgm:cxn modelId="{48149B04-CBE6-49DB-96AD-976D7E1EEA77}" type="presParOf" srcId="{E8C14B67-3ACE-4079-97CD-A62DAAD0E9F4}" destId="{24A10AB7-1593-49BF-BEA2-DA57ED9A4DC6}" srcOrd="9" destOrd="0" presId="urn:microsoft.com/office/officeart/2005/8/layout/list1"/>
    <dgm:cxn modelId="{83C9D0B8-3245-4008-BD71-02ECC063ACF4}" type="presParOf" srcId="{E8C14B67-3ACE-4079-97CD-A62DAAD0E9F4}" destId="{4D48DC98-D4D8-4088-A6BF-E8A447C9D704}" srcOrd="10" destOrd="0" presId="urn:microsoft.com/office/officeart/2005/8/layout/lis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99B4C1E-CEB1-4FB9-8E23-BCF0CEC8891B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AE89B7F-8F22-43A1-8FDE-664D422B3D19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1" action="ppaction://hlinksldjump"/>
            </a:rPr>
            <a:t>Простейшие</a:t>
          </a:r>
          <a:r>
            <a:rPr lang="ru-RU" dirty="0" smtClean="0"/>
            <a:t> </a:t>
          </a:r>
          <a:endParaRPr lang="ru-RU" dirty="0"/>
        </a:p>
      </dgm:t>
    </dgm:pt>
    <dgm:pt modelId="{93B47587-443D-4CAC-846F-F8733AFDC369}" type="parTrans" cxnId="{39589CA0-0FE6-481B-AEA5-F0288F2C5442}">
      <dgm:prSet/>
      <dgm:spPr/>
      <dgm:t>
        <a:bodyPr/>
        <a:lstStyle/>
        <a:p>
          <a:endParaRPr lang="ru-RU"/>
        </a:p>
      </dgm:t>
    </dgm:pt>
    <dgm:pt modelId="{245D8075-F6D4-4B4B-88A2-9B351CBEACD2}" type="sibTrans" cxnId="{39589CA0-0FE6-481B-AEA5-F0288F2C5442}">
      <dgm:prSet/>
      <dgm:spPr/>
      <dgm:t>
        <a:bodyPr/>
        <a:lstStyle/>
        <a:p>
          <a:endParaRPr lang="ru-RU"/>
        </a:p>
      </dgm:t>
    </dgm:pt>
    <dgm:pt modelId="{B896EB69-DEB9-4E2F-B96D-2E69DA70378F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2" action="ppaction://hlinksldjump"/>
            </a:rPr>
            <a:t>Черви</a:t>
          </a:r>
          <a:endParaRPr lang="ru-RU" dirty="0"/>
        </a:p>
      </dgm:t>
    </dgm:pt>
    <dgm:pt modelId="{CB6974E5-C8D4-4DA4-AB92-0CC2114DC8FE}" type="parTrans" cxnId="{061C021C-D1E0-4770-9AC9-72D7EBD9B09B}">
      <dgm:prSet/>
      <dgm:spPr/>
      <dgm:t>
        <a:bodyPr/>
        <a:lstStyle/>
        <a:p>
          <a:endParaRPr lang="ru-RU"/>
        </a:p>
      </dgm:t>
    </dgm:pt>
    <dgm:pt modelId="{51E63D13-CCE1-4063-B013-CB2F8A774CDF}" type="sibTrans" cxnId="{061C021C-D1E0-4770-9AC9-72D7EBD9B09B}">
      <dgm:prSet/>
      <dgm:spPr/>
      <dgm:t>
        <a:bodyPr/>
        <a:lstStyle/>
        <a:p>
          <a:endParaRPr lang="ru-RU"/>
        </a:p>
      </dgm:t>
    </dgm:pt>
    <dgm:pt modelId="{D0686085-EF24-4C44-BC76-A78789780272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3" action="ppaction://hlinksldjump"/>
            </a:rPr>
            <a:t>Вирусы – невидимки</a:t>
          </a:r>
          <a:endParaRPr lang="ru-RU" dirty="0"/>
        </a:p>
      </dgm:t>
    </dgm:pt>
    <dgm:pt modelId="{4FEE7156-0BA6-4D60-AA40-D5E95C2D49AF}" type="parTrans" cxnId="{1DA9F33D-FAAD-4FE3-8446-0A996A430EBB}">
      <dgm:prSet/>
      <dgm:spPr/>
      <dgm:t>
        <a:bodyPr/>
        <a:lstStyle/>
        <a:p>
          <a:endParaRPr lang="ru-RU"/>
        </a:p>
      </dgm:t>
    </dgm:pt>
    <dgm:pt modelId="{342ABDE5-E79C-4E0E-802E-226BBECA90FF}" type="sibTrans" cxnId="{1DA9F33D-FAAD-4FE3-8446-0A996A430EBB}">
      <dgm:prSet/>
      <dgm:spPr/>
      <dgm:t>
        <a:bodyPr/>
        <a:lstStyle/>
        <a:p>
          <a:endParaRPr lang="ru-RU"/>
        </a:p>
      </dgm:t>
    </dgm:pt>
    <dgm:pt modelId="{1E497008-A768-43E3-92E0-414B3242C1FD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4" action="ppaction://hlinksldjump"/>
            </a:rPr>
            <a:t>Вирусы – мутанты</a:t>
          </a:r>
          <a:endParaRPr lang="ru-RU" dirty="0"/>
        </a:p>
      </dgm:t>
    </dgm:pt>
    <dgm:pt modelId="{F40A653A-082C-4D54-AD0F-6E1EDDCB1ACC}" type="parTrans" cxnId="{4527851A-7C08-41C2-A3B1-47B2CA281E36}">
      <dgm:prSet/>
      <dgm:spPr/>
    </dgm:pt>
    <dgm:pt modelId="{D3A1E611-356C-49BC-98A9-9F1ACA73D86F}" type="sibTrans" cxnId="{4527851A-7C08-41C2-A3B1-47B2CA281E36}">
      <dgm:prSet/>
      <dgm:spPr/>
    </dgm:pt>
    <dgm:pt modelId="{233DC46B-44C6-4077-A041-441B0F6641DE}">
      <dgm:prSet phldrT="[Текст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5" action="ppaction://hlinksldjump"/>
            </a:rPr>
            <a:t>Трояны</a:t>
          </a:r>
          <a:endParaRPr lang="ru-RU" dirty="0"/>
        </a:p>
      </dgm:t>
    </dgm:pt>
    <dgm:pt modelId="{2211F92F-1524-40F9-9BCE-22F5ED7C7948}" type="parTrans" cxnId="{D391D905-1802-4127-860A-5A6C4B7BA23B}">
      <dgm:prSet/>
      <dgm:spPr/>
    </dgm:pt>
    <dgm:pt modelId="{71EC3E76-B993-4F54-88F1-1371FE5AFF67}" type="sibTrans" cxnId="{D391D905-1802-4127-860A-5A6C4B7BA23B}">
      <dgm:prSet/>
      <dgm:spPr/>
    </dgm:pt>
    <dgm:pt modelId="{2F900DB7-57C0-4729-84F8-333495E439E0}">
      <dgm:prSet phldrT="[Текст]">
        <dgm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dirty="0" smtClean="0">
              <a:hlinkClick xmlns:r="http://schemas.openxmlformats.org/officeDocument/2006/relationships" r:id="rId6" action="ppaction://hlinksldjump"/>
            </a:rPr>
            <a:t>Вернуться в классификацию вирусов</a:t>
          </a:r>
          <a:endParaRPr lang="ru-RU" dirty="0"/>
        </a:p>
      </dgm:t>
    </dgm:pt>
    <dgm:pt modelId="{5DE99865-9553-411C-A7CD-3456E4CB60F0}" type="parTrans" cxnId="{8F884E18-AF91-4E18-99B1-4D89A0D83513}">
      <dgm:prSet/>
      <dgm:spPr/>
    </dgm:pt>
    <dgm:pt modelId="{8E544632-A742-4C68-8F37-4939E859301D}" type="sibTrans" cxnId="{8F884E18-AF91-4E18-99B1-4D89A0D83513}">
      <dgm:prSet/>
      <dgm:spPr/>
    </dgm:pt>
    <dgm:pt modelId="{2BA071E3-6114-47EA-AAB1-3B597AB1DD07}" type="pres">
      <dgm:prSet presAssocID="{499B4C1E-CEB1-4FB9-8E23-BCF0CEC8891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6E03631-AED4-4EC8-9470-3D048354D9AB}" type="pres">
      <dgm:prSet presAssocID="{AAE89B7F-8F22-43A1-8FDE-664D422B3D19}" presName="parentLin" presStyleCnt="0"/>
      <dgm:spPr/>
    </dgm:pt>
    <dgm:pt modelId="{2ED9366D-1449-4175-ACD3-AAE4B3F3CF68}" type="pres">
      <dgm:prSet presAssocID="{AAE89B7F-8F22-43A1-8FDE-664D422B3D19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B592D26-3165-4556-ADED-77798EDDCA3B}" type="pres">
      <dgm:prSet presAssocID="{AAE89B7F-8F22-43A1-8FDE-664D422B3D19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7B79226-C1FC-465C-BC52-F67AA81A313D}" type="pres">
      <dgm:prSet presAssocID="{AAE89B7F-8F22-43A1-8FDE-664D422B3D19}" presName="negativeSpace" presStyleCnt="0"/>
      <dgm:spPr/>
    </dgm:pt>
    <dgm:pt modelId="{B53FB61D-A703-4250-BDCB-EEC7E47CF7A0}" type="pres">
      <dgm:prSet presAssocID="{AAE89B7F-8F22-43A1-8FDE-664D422B3D19}" presName="childText" presStyleLbl="conFgAcc1" presStyleIdx="0" presStyleCnt="6">
        <dgm:presLayoutVars>
          <dgm:bulletEnabled val="1"/>
        </dgm:presLayoutVars>
      </dgm:prSet>
      <dgm:spPr/>
    </dgm:pt>
    <dgm:pt modelId="{44B745BA-A44B-4D5B-A041-294352A3D0C2}" type="pres">
      <dgm:prSet presAssocID="{245D8075-F6D4-4B4B-88A2-9B351CBEACD2}" presName="spaceBetweenRectangles" presStyleCnt="0"/>
      <dgm:spPr/>
    </dgm:pt>
    <dgm:pt modelId="{C8A3174F-AF0B-4472-8B49-62880D2CD616}" type="pres">
      <dgm:prSet presAssocID="{B896EB69-DEB9-4E2F-B96D-2E69DA70378F}" presName="parentLin" presStyleCnt="0"/>
      <dgm:spPr/>
    </dgm:pt>
    <dgm:pt modelId="{E524A28A-DD70-4502-832F-74448BF3D8FC}" type="pres">
      <dgm:prSet presAssocID="{B896EB69-DEB9-4E2F-B96D-2E69DA70378F}" presName="parentLeftMargin" presStyleLbl="node1" presStyleIdx="0" presStyleCnt="6"/>
      <dgm:spPr/>
      <dgm:t>
        <a:bodyPr/>
        <a:lstStyle/>
        <a:p>
          <a:endParaRPr lang="ru-RU"/>
        </a:p>
      </dgm:t>
    </dgm:pt>
    <dgm:pt modelId="{32557D02-E86C-40B1-92F9-4DCE4B1AE7E6}" type="pres">
      <dgm:prSet presAssocID="{B896EB69-DEB9-4E2F-B96D-2E69DA70378F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15A8CC-C39F-45DC-87BB-FC36D6603B57}" type="pres">
      <dgm:prSet presAssocID="{B896EB69-DEB9-4E2F-B96D-2E69DA70378F}" presName="negativeSpace" presStyleCnt="0"/>
      <dgm:spPr/>
    </dgm:pt>
    <dgm:pt modelId="{84F7911F-516B-4D56-AA51-83F3159F1D13}" type="pres">
      <dgm:prSet presAssocID="{B896EB69-DEB9-4E2F-B96D-2E69DA70378F}" presName="childText" presStyleLbl="conFgAcc1" presStyleIdx="1" presStyleCnt="6">
        <dgm:presLayoutVars>
          <dgm:bulletEnabled val="1"/>
        </dgm:presLayoutVars>
      </dgm:prSet>
      <dgm:spPr/>
    </dgm:pt>
    <dgm:pt modelId="{A9EDE3FC-8578-4D33-BED5-BCF9D51A5195}" type="pres">
      <dgm:prSet presAssocID="{51E63D13-CCE1-4063-B013-CB2F8A774CDF}" presName="spaceBetweenRectangles" presStyleCnt="0"/>
      <dgm:spPr/>
    </dgm:pt>
    <dgm:pt modelId="{661413C1-B272-46F5-BD2E-4784AB982910}" type="pres">
      <dgm:prSet presAssocID="{D0686085-EF24-4C44-BC76-A78789780272}" presName="parentLin" presStyleCnt="0"/>
      <dgm:spPr/>
    </dgm:pt>
    <dgm:pt modelId="{E551FB94-94A1-4111-9822-E884BA5FCECA}" type="pres">
      <dgm:prSet presAssocID="{D0686085-EF24-4C44-BC76-A78789780272}" presName="parentLeftMargin" presStyleLbl="node1" presStyleIdx="1" presStyleCnt="6"/>
      <dgm:spPr/>
      <dgm:t>
        <a:bodyPr/>
        <a:lstStyle/>
        <a:p>
          <a:endParaRPr lang="ru-RU"/>
        </a:p>
      </dgm:t>
    </dgm:pt>
    <dgm:pt modelId="{92581992-0C28-4206-950B-0ABF1C584705}" type="pres">
      <dgm:prSet presAssocID="{D0686085-EF24-4C44-BC76-A78789780272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07C8C5-ED36-4B28-A678-3BC0751FD684}" type="pres">
      <dgm:prSet presAssocID="{D0686085-EF24-4C44-BC76-A78789780272}" presName="negativeSpace" presStyleCnt="0"/>
      <dgm:spPr/>
    </dgm:pt>
    <dgm:pt modelId="{E57ED7C6-27B6-4DDD-BFB2-DE34C06DA840}" type="pres">
      <dgm:prSet presAssocID="{D0686085-EF24-4C44-BC76-A78789780272}" presName="childText" presStyleLbl="conFgAcc1" presStyleIdx="2" presStyleCnt="6">
        <dgm:presLayoutVars>
          <dgm:bulletEnabled val="1"/>
        </dgm:presLayoutVars>
      </dgm:prSet>
      <dgm:spPr/>
    </dgm:pt>
    <dgm:pt modelId="{8818C031-0CAD-47F0-956E-38AA71F5DBF2}" type="pres">
      <dgm:prSet presAssocID="{342ABDE5-E79C-4E0E-802E-226BBECA90FF}" presName="spaceBetweenRectangles" presStyleCnt="0"/>
      <dgm:spPr/>
    </dgm:pt>
    <dgm:pt modelId="{EA34D61D-A93E-4C7B-B9B1-26A09BC6CD51}" type="pres">
      <dgm:prSet presAssocID="{1E497008-A768-43E3-92E0-414B3242C1FD}" presName="parentLin" presStyleCnt="0"/>
      <dgm:spPr/>
    </dgm:pt>
    <dgm:pt modelId="{071F134B-E498-4508-BB17-DE2C34904384}" type="pres">
      <dgm:prSet presAssocID="{1E497008-A768-43E3-92E0-414B3242C1FD}" presName="parentLeftMargin" presStyleLbl="node1" presStyleIdx="2" presStyleCnt="6"/>
      <dgm:spPr/>
      <dgm:t>
        <a:bodyPr/>
        <a:lstStyle/>
        <a:p>
          <a:endParaRPr lang="ru-RU"/>
        </a:p>
      </dgm:t>
    </dgm:pt>
    <dgm:pt modelId="{482A386C-A221-4FB0-B738-95C9349A473D}" type="pres">
      <dgm:prSet presAssocID="{1E497008-A768-43E3-92E0-414B3242C1FD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D654C1B-FF48-4BE7-88C9-60BA470BB174}" type="pres">
      <dgm:prSet presAssocID="{1E497008-A768-43E3-92E0-414B3242C1FD}" presName="negativeSpace" presStyleCnt="0"/>
      <dgm:spPr/>
    </dgm:pt>
    <dgm:pt modelId="{E9348CB5-251E-4C37-AD2A-A831CEB2C32E}" type="pres">
      <dgm:prSet presAssocID="{1E497008-A768-43E3-92E0-414B3242C1FD}" presName="childText" presStyleLbl="conFgAcc1" presStyleIdx="3" presStyleCnt="6">
        <dgm:presLayoutVars>
          <dgm:bulletEnabled val="1"/>
        </dgm:presLayoutVars>
      </dgm:prSet>
      <dgm:spPr/>
    </dgm:pt>
    <dgm:pt modelId="{92955B3F-CE02-4F66-A0D3-3764EF1F63D6}" type="pres">
      <dgm:prSet presAssocID="{D3A1E611-356C-49BC-98A9-9F1ACA73D86F}" presName="spaceBetweenRectangles" presStyleCnt="0"/>
      <dgm:spPr/>
    </dgm:pt>
    <dgm:pt modelId="{E32979E2-4143-4DDB-8922-61A413D69F6A}" type="pres">
      <dgm:prSet presAssocID="{233DC46B-44C6-4077-A041-441B0F6641DE}" presName="parentLin" presStyleCnt="0"/>
      <dgm:spPr/>
    </dgm:pt>
    <dgm:pt modelId="{7724ED3D-C9E3-471A-9F34-EC6F09648B5B}" type="pres">
      <dgm:prSet presAssocID="{233DC46B-44C6-4077-A041-441B0F6641DE}" presName="parentLeftMargin" presStyleLbl="node1" presStyleIdx="3" presStyleCnt="6"/>
      <dgm:spPr/>
      <dgm:t>
        <a:bodyPr/>
        <a:lstStyle/>
        <a:p>
          <a:endParaRPr lang="ru-RU"/>
        </a:p>
      </dgm:t>
    </dgm:pt>
    <dgm:pt modelId="{180EA9D8-6700-424F-84E6-BA4A4F774F99}" type="pres">
      <dgm:prSet presAssocID="{233DC46B-44C6-4077-A041-441B0F6641DE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1DFC7F-6BEA-4B65-AC42-E5AECC4FE48B}" type="pres">
      <dgm:prSet presAssocID="{233DC46B-44C6-4077-A041-441B0F6641DE}" presName="negativeSpace" presStyleCnt="0"/>
      <dgm:spPr/>
    </dgm:pt>
    <dgm:pt modelId="{2FDB43C6-781A-4BF6-B704-A5F2A05E3DD1}" type="pres">
      <dgm:prSet presAssocID="{233DC46B-44C6-4077-A041-441B0F6641DE}" presName="childText" presStyleLbl="conFgAcc1" presStyleIdx="4" presStyleCnt="6">
        <dgm:presLayoutVars>
          <dgm:bulletEnabled val="1"/>
        </dgm:presLayoutVars>
      </dgm:prSet>
      <dgm:spPr/>
    </dgm:pt>
    <dgm:pt modelId="{17B4C256-926A-48B5-914D-1032DCC28EE3}" type="pres">
      <dgm:prSet presAssocID="{71EC3E76-B993-4F54-88F1-1371FE5AFF67}" presName="spaceBetweenRectangles" presStyleCnt="0"/>
      <dgm:spPr/>
    </dgm:pt>
    <dgm:pt modelId="{0B5710DB-C171-4EA1-8CA0-71215B3A0BC4}" type="pres">
      <dgm:prSet presAssocID="{2F900DB7-57C0-4729-84F8-333495E439E0}" presName="parentLin" presStyleCnt="0"/>
      <dgm:spPr/>
    </dgm:pt>
    <dgm:pt modelId="{1C4A71CB-5A3B-4150-AD39-E4B34B4CA723}" type="pres">
      <dgm:prSet presAssocID="{2F900DB7-57C0-4729-84F8-333495E439E0}" presName="parentLeftMargin" presStyleLbl="node1" presStyleIdx="4" presStyleCnt="6"/>
      <dgm:spPr/>
      <dgm:t>
        <a:bodyPr/>
        <a:lstStyle/>
        <a:p>
          <a:endParaRPr lang="ru-RU"/>
        </a:p>
      </dgm:t>
    </dgm:pt>
    <dgm:pt modelId="{0E34F6C6-49E5-48B0-9AD9-242EC0BE7FB0}" type="pres">
      <dgm:prSet presAssocID="{2F900DB7-57C0-4729-84F8-333495E439E0}" presName="parentText" presStyleLbl="node1" presStyleIdx="5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4623A42-E47B-4CA7-80BF-0D500C4053EF}" type="pres">
      <dgm:prSet presAssocID="{2F900DB7-57C0-4729-84F8-333495E439E0}" presName="negativeSpace" presStyleCnt="0"/>
      <dgm:spPr/>
    </dgm:pt>
    <dgm:pt modelId="{C666EE9F-928C-47A0-87A7-C8D77994A32B}" type="pres">
      <dgm:prSet presAssocID="{2F900DB7-57C0-4729-84F8-333495E439E0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9589CA0-0FE6-481B-AEA5-F0288F2C5442}" srcId="{499B4C1E-CEB1-4FB9-8E23-BCF0CEC8891B}" destId="{AAE89B7F-8F22-43A1-8FDE-664D422B3D19}" srcOrd="0" destOrd="0" parTransId="{93B47587-443D-4CAC-846F-F8733AFDC369}" sibTransId="{245D8075-F6D4-4B4B-88A2-9B351CBEACD2}"/>
    <dgm:cxn modelId="{B278D22B-D9F9-4161-8049-D8538E9419EC}" type="presOf" srcId="{D0686085-EF24-4C44-BC76-A78789780272}" destId="{E551FB94-94A1-4111-9822-E884BA5FCECA}" srcOrd="0" destOrd="0" presId="urn:microsoft.com/office/officeart/2005/8/layout/list1"/>
    <dgm:cxn modelId="{06C2696A-D72E-4391-984D-93A052B49C0C}" type="presOf" srcId="{2F900DB7-57C0-4729-84F8-333495E439E0}" destId="{1C4A71CB-5A3B-4150-AD39-E4B34B4CA723}" srcOrd="0" destOrd="0" presId="urn:microsoft.com/office/officeart/2005/8/layout/list1"/>
    <dgm:cxn modelId="{2BABD9A9-9736-487F-88F6-FF87AAF0A4BF}" type="presOf" srcId="{499B4C1E-CEB1-4FB9-8E23-BCF0CEC8891B}" destId="{2BA071E3-6114-47EA-AAB1-3B597AB1DD07}" srcOrd="0" destOrd="0" presId="urn:microsoft.com/office/officeart/2005/8/layout/list1"/>
    <dgm:cxn modelId="{6CBC77FD-B4C1-465D-83C8-BD0E4ACDD5B7}" type="presOf" srcId="{AAE89B7F-8F22-43A1-8FDE-664D422B3D19}" destId="{3B592D26-3165-4556-ADED-77798EDDCA3B}" srcOrd="1" destOrd="0" presId="urn:microsoft.com/office/officeart/2005/8/layout/list1"/>
    <dgm:cxn modelId="{DF92E684-562A-4B33-A5CD-0F87A4F825A7}" type="presOf" srcId="{233DC46B-44C6-4077-A041-441B0F6641DE}" destId="{180EA9D8-6700-424F-84E6-BA4A4F774F99}" srcOrd="1" destOrd="0" presId="urn:microsoft.com/office/officeart/2005/8/layout/list1"/>
    <dgm:cxn modelId="{1DA9F33D-FAAD-4FE3-8446-0A996A430EBB}" srcId="{499B4C1E-CEB1-4FB9-8E23-BCF0CEC8891B}" destId="{D0686085-EF24-4C44-BC76-A78789780272}" srcOrd="2" destOrd="0" parTransId="{4FEE7156-0BA6-4D60-AA40-D5E95C2D49AF}" sibTransId="{342ABDE5-E79C-4E0E-802E-226BBECA90FF}"/>
    <dgm:cxn modelId="{1529BC84-F00D-4F74-BB4D-C9815DB5FD96}" type="presOf" srcId="{1E497008-A768-43E3-92E0-414B3242C1FD}" destId="{482A386C-A221-4FB0-B738-95C9349A473D}" srcOrd="1" destOrd="0" presId="urn:microsoft.com/office/officeart/2005/8/layout/list1"/>
    <dgm:cxn modelId="{D21939EC-CFDC-4EF8-B5D2-8540AB7B17C3}" type="presOf" srcId="{B896EB69-DEB9-4E2F-B96D-2E69DA70378F}" destId="{32557D02-E86C-40B1-92F9-4DCE4B1AE7E6}" srcOrd="1" destOrd="0" presId="urn:microsoft.com/office/officeart/2005/8/layout/list1"/>
    <dgm:cxn modelId="{44B9E198-7D55-4063-8514-7577E576222F}" type="presOf" srcId="{D0686085-EF24-4C44-BC76-A78789780272}" destId="{92581992-0C28-4206-950B-0ABF1C584705}" srcOrd="1" destOrd="0" presId="urn:microsoft.com/office/officeart/2005/8/layout/list1"/>
    <dgm:cxn modelId="{061C021C-D1E0-4770-9AC9-72D7EBD9B09B}" srcId="{499B4C1E-CEB1-4FB9-8E23-BCF0CEC8891B}" destId="{B896EB69-DEB9-4E2F-B96D-2E69DA70378F}" srcOrd="1" destOrd="0" parTransId="{CB6974E5-C8D4-4DA4-AB92-0CC2114DC8FE}" sibTransId="{51E63D13-CCE1-4063-B013-CB2F8A774CDF}"/>
    <dgm:cxn modelId="{0E8C65E8-CAE0-44B4-BB49-00A3573BAE3C}" type="presOf" srcId="{B896EB69-DEB9-4E2F-B96D-2E69DA70378F}" destId="{E524A28A-DD70-4502-832F-74448BF3D8FC}" srcOrd="0" destOrd="0" presId="urn:microsoft.com/office/officeart/2005/8/layout/list1"/>
    <dgm:cxn modelId="{7F1F1965-DD49-4E9B-BDEB-FE0C3710CB73}" type="presOf" srcId="{233DC46B-44C6-4077-A041-441B0F6641DE}" destId="{7724ED3D-C9E3-471A-9F34-EC6F09648B5B}" srcOrd="0" destOrd="0" presId="urn:microsoft.com/office/officeart/2005/8/layout/list1"/>
    <dgm:cxn modelId="{8F884E18-AF91-4E18-99B1-4D89A0D83513}" srcId="{499B4C1E-CEB1-4FB9-8E23-BCF0CEC8891B}" destId="{2F900DB7-57C0-4729-84F8-333495E439E0}" srcOrd="5" destOrd="0" parTransId="{5DE99865-9553-411C-A7CD-3456E4CB60F0}" sibTransId="{8E544632-A742-4C68-8F37-4939E859301D}"/>
    <dgm:cxn modelId="{7D328945-7A8F-4AA4-B2EB-4576BC6792F9}" type="presOf" srcId="{AAE89B7F-8F22-43A1-8FDE-664D422B3D19}" destId="{2ED9366D-1449-4175-ACD3-AAE4B3F3CF68}" srcOrd="0" destOrd="0" presId="urn:microsoft.com/office/officeart/2005/8/layout/list1"/>
    <dgm:cxn modelId="{D09DFC20-B820-4309-A657-D49A5F12C050}" type="presOf" srcId="{1E497008-A768-43E3-92E0-414B3242C1FD}" destId="{071F134B-E498-4508-BB17-DE2C34904384}" srcOrd="0" destOrd="0" presId="urn:microsoft.com/office/officeart/2005/8/layout/list1"/>
    <dgm:cxn modelId="{D391D905-1802-4127-860A-5A6C4B7BA23B}" srcId="{499B4C1E-CEB1-4FB9-8E23-BCF0CEC8891B}" destId="{233DC46B-44C6-4077-A041-441B0F6641DE}" srcOrd="4" destOrd="0" parTransId="{2211F92F-1524-40F9-9BCE-22F5ED7C7948}" sibTransId="{71EC3E76-B993-4F54-88F1-1371FE5AFF67}"/>
    <dgm:cxn modelId="{4527851A-7C08-41C2-A3B1-47B2CA281E36}" srcId="{499B4C1E-CEB1-4FB9-8E23-BCF0CEC8891B}" destId="{1E497008-A768-43E3-92E0-414B3242C1FD}" srcOrd="3" destOrd="0" parTransId="{F40A653A-082C-4D54-AD0F-6E1EDDCB1ACC}" sibTransId="{D3A1E611-356C-49BC-98A9-9F1ACA73D86F}"/>
    <dgm:cxn modelId="{F7FA3C45-2FD7-4B5E-9B54-7E741BD13D65}" type="presOf" srcId="{2F900DB7-57C0-4729-84F8-333495E439E0}" destId="{0E34F6C6-49E5-48B0-9AD9-242EC0BE7FB0}" srcOrd="1" destOrd="0" presId="urn:microsoft.com/office/officeart/2005/8/layout/list1"/>
    <dgm:cxn modelId="{B18DF268-A839-49D9-8713-6C24E33AD590}" type="presParOf" srcId="{2BA071E3-6114-47EA-AAB1-3B597AB1DD07}" destId="{A6E03631-AED4-4EC8-9470-3D048354D9AB}" srcOrd="0" destOrd="0" presId="urn:microsoft.com/office/officeart/2005/8/layout/list1"/>
    <dgm:cxn modelId="{C0435DF6-B9DC-4640-A582-9E7AC3F6514D}" type="presParOf" srcId="{A6E03631-AED4-4EC8-9470-3D048354D9AB}" destId="{2ED9366D-1449-4175-ACD3-AAE4B3F3CF68}" srcOrd="0" destOrd="0" presId="urn:microsoft.com/office/officeart/2005/8/layout/list1"/>
    <dgm:cxn modelId="{790F3AC3-E3E8-491B-9205-1E14C3F5AFCC}" type="presParOf" srcId="{A6E03631-AED4-4EC8-9470-3D048354D9AB}" destId="{3B592D26-3165-4556-ADED-77798EDDCA3B}" srcOrd="1" destOrd="0" presId="urn:microsoft.com/office/officeart/2005/8/layout/list1"/>
    <dgm:cxn modelId="{92BF57B9-9BF5-4E11-A2FB-2648CA1ABA6F}" type="presParOf" srcId="{2BA071E3-6114-47EA-AAB1-3B597AB1DD07}" destId="{D7B79226-C1FC-465C-BC52-F67AA81A313D}" srcOrd="1" destOrd="0" presId="urn:microsoft.com/office/officeart/2005/8/layout/list1"/>
    <dgm:cxn modelId="{272AA5AE-8C77-42AF-BE3D-5A13A303F03C}" type="presParOf" srcId="{2BA071E3-6114-47EA-AAB1-3B597AB1DD07}" destId="{B53FB61D-A703-4250-BDCB-EEC7E47CF7A0}" srcOrd="2" destOrd="0" presId="urn:microsoft.com/office/officeart/2005/8/layout/list1"/>
    <dgm:cxn modelId="{BDD6EB29-F830-40B0-BEF7-17946C892E27}" type="presParOf" srcId="{2BA071E3-6114-47EA-AAB1-3B597AB1DD07}" destId="{44B745BA-A44B-4D5B-A041-294352A3D0C2}" srcOrd="3" destOrd="0" presId="urn:microsoft.com/office/officeart/2005/8/layout/list1"/>
    <dgm:cxn modelId="{35C881D5-F37F-427B-AA1F-AB7F46CECDC0}" type="presParOf" srcId="{2BA071E3-6114-47EA-AAB1-3B597AB1DD07}" destId="{C8A3174F-AF0B-4472-8B49-62880D2CD616}" srcOrd="4" destOrd="0" presId="urn:microsoft.com/office/officeart/2005/8/layout/list1"/>
    <dgm:cxn modelId="{9BA8216A-955B-493B-96BB-F4FFC4D30524}" type="presParOf" srcId="{C8A3174F-AF0B-4472-8B49-62880D2CD616}" destId="{E524A28A-DD70-4502-832F-74448BF3D8FC}" srcOrd="0" destOrd="0" presId="urn:microsoft.com/office/officeart/2005/8/layout/list1"/>
    <dgm:cxn modelId="{26E10BC9-3B8A-489F-950D-9AB985578796}" type="presParOf" srcId="{C8A3174F-AF0B-4472-8B49-62880D2CD616}" destId="{32557D02-E86C-40B1-92F9-4DCE4B1AE7E6}" srcOrd="1" destOrd="0" presId="urn:microsoft.com/office/officeart/2005/8/layout/list1"/>
    <dgm:cxn modelId="{D5C414A2-1926-4F92-9962-7D5EFE5C8738}" type="presParOf" srcId="{2BA071E3-6114-47EA-AAB1-3B597AB1DD07}" destId="{5115A8CC-C39F-45DC-87BB-FC36D6603B57}" srcOrd="5" destOrd="0" presId="urn:microsoft.com/office/officeart/2005/8/layout/list1"/>
    <dgm:cxn modelId="{E56023D2-555D-473D-96D0-135370EAF5DC}" type="presParOf" srcId="{2BA071E3-6114-47EA-AAB1-3B597AB1DD07}" destId="{84F7911F-516B-4D56-AA51-83F3159F1D13}" srcOrd="6" destOrd="0" presId="urn:microsoft.com/office/officeart/2005/8/layout/list1"/>
    <dgm:cxn modelId="{84407DAA-8562-43AF-8E71-111DC7AFB8DE}" type="presParOf" srcId="{2BA071E3-6114-47EA-AAB1-3B597AB1DD07}" destId="{A9EDE3FC-8578-4D33-BED5-BCF9D51A5195}" srcOrd="7" destOrd="0" presId="urn:microsoft.com/office/officeart/2005/8/layout/list1"/>
    <dgm:cxn modelId="{AB170159-0B53-4D30-82A4-359133EA099D}" type="presParOf" srcId="{2BA071E3-6114-47EA-AAB1-3B597AB1DD07}" destId="{661413C1-B272-46F5-BD2E-4784AB982910}" srcOrd="8" destOrd="0" presId="urn:microsoft.com/office/officeart/2005/8/layout/list1"/>
    <dgm:cxn modelId="{0988870E-B625-4376-A6CD-1BE6B6EF8B97}" type="presParOf" srcId="{661413C1-B272-46F5-BD2E-4784AB982910}" destId="{E551FB94-94A1-4111-9822-E884BA5FCECA}" srcOrd="0" destOrd="0" presId="urn:microsoft.com/office/officeart/2005/8/layout/list1"/>
    <dgm:cxn modelId="{306B9B82-75B3-4394-BBB9-1466799899E2}" type="presParOf" srcId="{661413C1-B272-46F5-BD2E-4784AB982910}" destId="{92581992-0C28-4206-950B-0ABF1C584705}" srcOrd="1" destOrd="0" presId="urn:microsoft.com/office/officeart/2005/8/layout/list1"/>
    <dgm:cxn modelId="{130496A4-88BF-4619-A629-F382C67BEA81}" type="presParOf" srcId="{2BA071E3-6114-47EA-AAB1-3B597AB1DD07}" destId="{2D07C8C5-ED36-4B28-A678-3BC0751FD684}" srcOrd="9" destOrd="0" presId="urn:microsoft.com/office/officeart/2005/8/layout/list1"/>
    <dgm:cxn modelId="{FFB16356-64A2-4A57-9CEF-65AA669AE3CE}" type="presParOf" srcId="{2BA071E3-6114-47EA-AAB1-3B597AB1DD07}" destId="{E57ED7C6-27B6-4DDD-BFB2-DE34C06DA840}" srcOrd="10" destOrd="0" presId="urn:microsoft.com/office/officeart/2005/8/layout/list1"/>
    <dgm:cxn modelId="{344E0761-7F72-4A7E-AD4B-BECCF211BE25}" type="presParOf" srcId="{2BA071E3-6114-47EA-AAB1-3B597AB1DD07}" destId="{8818C031-0CAD-47F0-956E-38AA71F5DBF2}" srcOrd="11" destOrd="0" presId="urn:microsoft.com/office/officeart/2005/8/layout/list1"/>
    <dgm:cxn modelId="{5BDAA9C5-A32E-45F8-9E9A-E4878ABDA106}" type="presParOf" srcId="{2BA071E3-6114-47EA-AAB1-3B597AB1DD07}" destId="{EA34D61D-A93E-4C7B-B9B1-26A09BC6CD51}" srcOrd="12" destOrd="0" presId="urn:microsoft.com/office/officeart/2005/8/layout/list1"/>
    <dgm:cxn modelId="{BB95949F-15FB-417A-B537-1BA45B5987ED}" type="presParOf" srcId="{EA34D61D-A93E-4C7B-B9B1-26A09BC6CD51}" destId="{071F134B-E498-4508-BB17-DE2C34904384}" srcOrd="0" destOrd="0" presId="urn:microsoft.com/office/officeart/2005/8/layout/list1"/>
    <dgm:cxn modelId="{A23454D7-2314-40DE-BAD0-43EE2DE7BB11}" type="presParOf" srcId="{EA34D61D-A93E-4C7B-B9B1-26A09BC6CD51}" destId="{482A386C-A221-4FB0-B738-95C9349A473D}" srcOrd="1" destOrd="0" presId="urn:microsoft.com/office/officeart/2005/8/layout/list1"/>
    <dgm:cxn modelId="{9D155639-C141-41CB-AF67-1743CB25AA37}" type="presParOf" srcId="{2BA071E3-6114-47EA-AAB1-3B597AB1DD07}" destId="{AD654C1B-FF48-4BE7-88C9-60BA470BB174}" srcOrd="13" destOrd="0" presId="urn:microsoft.com/office/officeart/2005/8/layout/list1"/>
    <dgm:cxn modelId="{4CF95031-C3C7-49B7-865F-AE0B9840EC3A}" type="presParOf" srcId="{2BA071E3-6114-47EA-AAB1-3B597AB1DD07}" destId="{E9348CB5-251E-4C37-AD2A-A831CEB2C32E}" srcOrd="14" destOrd="0" presId="urn:microsoft.com/office/officeart/2005/8/layout/list1"/>
    <dgm:cxn modelId="{B9D745DC-7C1C-415C-AA68-CF84CB199EA1}" type="presParOf" srcId="{2BA071E3-6114-47EA-AAB1-3B597AB1DD07}" destId="{92955B3F-CE02-4F66-A0D3-3764EF1F63D6}" srcOrd="15" destOrd="0" presId="urn:microsoft.com/office/officeart/2005/8/layout/list1"/>
    <dgm:cxn modelId="{365B3C71-E66E-46BF-8049-A11C7E299489}" type="presParOf" srcId="{2BA071E3-6114-47EA-AAB1-3B597AB1DD07}" destId="{E32979E2-4143-4DDB-8922-61A413D69F6A}" srcOrd="16" destOrd="0" presId="urn:microsoft.com/office/officeart/2005/8/layout/list1"/>
    <dgm:cxn modelId="{3124F212-DA9E-46E6-9FDD-F593AD83B74E}" type="presParOf" srcId="{E32979E2-4143-4DDB-8922-61A413D69F6A}" destId="{7724ED3D-C9E3-471A-9F34-EC6F09648B5B}" srcOrd="0" destOrd="0" presId="urn:microsoft.com/office/officeart/2005/8/layout/list1"/>
    <dgm:cxn modelId="{68CDFEDF-4115-42AC-9D89-04071B1CFC8C}" type="presParOf" srcId="{E32979E2-4143-4DDB-8922-61A413D69F6A}" destId="{180EA9D8-6700-424F-84E6-BA4A4F774F99}" srcOrd="1" destOrd="0" presId="urn:microsoft.com/office/officeart/2005/8/layout/list1"/>
    <dgm:cxn modelId="{54997D5B-99DC-4583-9BD3-CD78DB03B5F5}" type="presParOf" srcId="{2BA071E3-6114-47EA-AAB1-3B597AB1DD07}" destId="{411DFC7F-6BEA-4B65-AC42-E5AECC4FE48B}" srcOrd="17" destOrd="0" presId="urn:microsoft.com/office/officeart/2005/8/layout/list1"/>
    <dgm:cxn modelId="{8C710A8A-9D64-4C61-815C-9F551F9A2F9F}" type="presParOf" srcId="{2BA071E3-6114-47EA-AAB1-3B597AB1DD07}" destId="{2FDB43C6-781A-4BF6-B704-A5F2A05E3DD1}" srcOrd="18" destOrd="0" presId="urn:microsoft.com/office/officeart/2005/8/layout/list1"/>
    <dgm:cxn modelId="{FC3CBB17-B686-4B1F-A1EC-8AD85B1D8B9A}" type="presParOf" srcId="{2BA071E3-6114-47EA-AAB1-3B597AB1DD07}" destId="{17B4C256-926A-48B5-914D-1032DCC28EE3}" srcOrd="19" destOrd="0" presId="urn:microsoft.com/office/officeart/2005/8/layout/list1"/>
    <dgm:cxn modelId="{690B7A43-FAAC-4A0F-9993-5AD1DF419D2D}" type="presParOf" srcId="{2BA071E3-6114-47EA-AAB1-3B597AB1DD07}" destId="{0B5710DB-C171-4EA1-8CA0-71215B3A0BC4}" srcOrd="20" destOrd="0" presId="urn:microsoft.com/office/officeart/2005/8/layout/list1"/>
    <dgm:cxn modelId="{FAB50679-BCE7-4BC2-8B79-86F896315D99}" type="presParOf" srcId="{0B5710DB-C171-4EA1-8CA0-71215B3A0BC4}" destId="{1C4A71CB-5A3B-4150-AD39-E4B34B4CA723}" srcOrd="0" destOrd="0" presId="urn:microsoft.com/office/officeart/2005/8/layout/list1"/>
    <dgm:cxn modelId="{1DF0F714-2FE1-4B86-ADBF-BAF760F12761}" type="presParOf" srcId="{0B5710DB-C171-4EA1-8CA0-71215B3A0BC4}" destId="{0E34F6C6-49E5-48B0-9AD9-242EC0BE7FB0}" srcOrd="1" destOrd="0" presId="urn:microsoft.com/office/officeart/2005/8/layout/list1"/>
    <dgm:cxn modelId="{90B45D93-E368-4041-9D1F-9A424C2173AB}" type="presParOf" srcId="{2BA071E3-6114-47EA-AAB1-3B597AB1DD07}" destId="{54623A42-E47B-4CA7-80BF-0D500C4053EF}" srcOrd="21" destOrd="0" presId="urn:microsoft.com/office/officeart/2005/8/layout/list1"/>
    <dgm:cxn modelId="{D1EE541C-C635-4E75-AB85-2D64851BEF6A}" type="presParOf" srcId="{2BA071E3-6114-47EA-AAB1-3B597AB1DD07}" destId="{C666EE9F-928C-47A0-87A7-C8D77994A32B}" srcOrd="22" destOrd="0" presId="urn:microsoft.com/office/officeart/2005/8/layout/list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8">
  <dgm:title val=""/>
  <dgm:desc val=""/>
  <dgm:catLst>
    <dgm:cat type="3D" pri="11800"/>
  </dgm:catLst>
  <dgm:scene3d>
    <a:camera prst="perspectiveHeroicExtremeRightFacing" zoom="82000">
      <a:rot lat="21300000" lon="20400000" rev="180000"/>
    </a:camera>
    <a:lightRig rig="morning" dir="t">
      <a:rot lat="0" lon="0" rev="20400000"/>
    </a:lightRig>
  </dgm:scene3d>
  <dgm:styleLbl name="node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0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60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635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1520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90500" prstMaterial="matte">
      <a:bevelT w="120650" h="38100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52400" extrusionH="63500" prstMaterial="matte">
      <a:bevelT w="4445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190500" prstMaterial="matte">
      <a:bevelT w="120650" h="38100" prst="relaxedInset"/>
      <a:bevelB w="120650" h="571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B63BD-40DE-46BA-87F1-3C71EA0C6ECC}" type="datetimeFigureOut">
              <a:rPr lang="ru-RU" smtClean="0"/>
              <a:pPr/>
              <a:t>21.01.2009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60E9C6-77C3-4EC3-9AAB-9473872A55B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60E9C6-77C3-4EC3-9AAB-9473872A55B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6401D82-CCA0-4E79-9BE0-DCC83C443823}" type="datetime1">
              <a:rPr lang="ru-RU" smtClean="0"/>
              <a:t>21.01.2009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E611D7-682F-459F-A89A-C01353D6CBE2}" type="datetime1">
              <a:rPr lang="ru-RU" smtClean="0"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6AF3F59-B6C2-4EAC-ABE1-E1D07046AE52}" type="datetime1">
              <a:rPr lang="ru-RU" smtClean="0"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004E300-4F86-413F-9795-51417F5E5B64}" type="datetime1">
              <a:rPr lang="ru-RU" smtClean="0"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0A69470-1E41-4C5F-8B04-783128E1B181}" type="datetime1">
              <a:rPr lang="ru-RU" smtClean="0"/>
              <a:t>21.01.2009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1379D82-8D23-4307-B1F5-43EAFDFA47CB}" type="datetime1">
              <a:rPr lang="ru-RU" smtClean="0"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4233CC7-FB19-43D8-8160-DF9E1460C7DA}" type="datetime1">
              <a:rPr lang="ru-RU" smtClean="0"/>
              <a:t>21.01.2009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9B800A4-692C-404C-9C02-4350442E5FA1}" type="datetime1">
              <a:rPr lang="ru-RU" smtClean="0"/>
              <a:t>21.01.2009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A3D76-9298-4771-AF7E-CDA7EC583C11}" type="datetime1">
              <a:rPr lang="ru-RU" smtClean="0"/>
              <a:t>21.01.2009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E00E2B6-6CA4-40F5-A02F-20DCB6868115}" type="datetime1">
              <a:rPr lang="ru-RU" smtClean="0"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F820958-A35C-42C5-BB76-6390E1AD067C}" type="datetime1">
              <a:rPr lang="ru-RU" smtClean="0"/>
              <a:t>21.01.2009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2589031-2F65-4EAF-92C4-AA37DD90E87B}" type="datetime1">
              <a:rPr lang="ru-RU" smtClean="0"/>
              <a:t>21.01.2009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ru-RU" smtClean="0"/>
              <a:t>Щадин А.В. МОУ ЛСОШ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openxmlformats.org/officeDocument/2006/relationships/slide" Target="slide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slide" Target="slid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6"/>
            <a:ext cx="7772400" cy="1470025"/>
          </a:xfrm>
        </p:spPr>
        <p:txBody>
          <a:bodyPr>
            <a:noAutofit/>
          </a:bodyPr>
          <a:lstStyle/>
          <a:p>
            <a:r>
              <a:rPr lang="ru-RU" sz="9600" b="1" dirty="0" smtClean="0">
                <a:latin typeface="Monotype Corsiva" pitchFamily="66" charset="0"/>
              </a:rPr>
              <a:t>Вирусы.</a:t>
            </a:r>
            <a:endParaRPr lang="ru-RU" sz="9600" dirty="0"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2714620"/>
            <a:ext cx="6858048" cy="3357586"/>
          </a:xfrm>
        </p:spPr>
        <p:txBody>
          <a:bodyPr>
            <a:noAutofit/>
          </a:bodyPr>
          <a:lstStyle/>
          <a:p>
            <a:r>
              <a:rPr lang="ru-RU" sz="4400" b="1" dirty="0" smtClean="0">
                <a:latin typeface="Monotype Corsiva" pitchFamily="66" charset="0"/>
              </a:rPr>
              <a:t>Признаки, классификация, уголовная ответственность за создание</a:t>
            </a:r>
            <a:endParaRPr lang="ru-RU" sz="4400" dirty="0"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Файловые вирусы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внедряются в файлы, имеющие расширение COM и EXE;</a:t>
            </a:r>
          </a:p>
          <a:p>
            <a:r>
              <a:rPr lang="ru-RU" dirty="0" smtClean="0"/>
              <a:t>Внедряются в программу и активизируются при их запуске. После запуска заражённой программы вирусы находятся в оперативной памяти компьютера и могут заражать другие файлы до момента выключения компьютера или перезагрузки операционной системы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928662" y="500042"/>
            <a:ext cx="857256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Загрузочные вирусы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внедряются в загрузочный сектор диска (Boot-сектор) или в сектор, содержащий программу загрузки системного диска;</a:t>
            </a:r>
          </a:p>
          <a:p>
            <a:r>
              <a:rPr lang="ru-RU" dirty="0" smtClean="0"/>
              <a:t>Записывают в загрузочный сектор диска. При загрузке операционной системы с зараженного диска вирусы внедряются в ОП. В дальнейшем он ведет себя также как и файловый вирус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85786" y="500042"/>
            <a:ext cx="92869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4800" dirty="0" smtClean="0">
                <a:latin typeface="Monotype Corsiva" pitchFamily="66" charset="0"/>
              </a:rPr>
              <a:t>Файлово-загрузочные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заражают файлы и загрузочные сектора дисков.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14348" y="642918"/>
            <a:ext cx="857256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Макровирусы 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Заражают файлы документов, например, текстовых документов. После загрузки заражённого документа в текстовый редактор макровирус постоянно присутствует в оперативной памяти компьютера и может заражать другие документы. Угроза заражения прекращается только после закрытия текстового документа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928662" y="642918"/>
            <a:ext cx="785818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По способу заражения</a:t>
            </a:r>
            <a:endParaRPr lang="ru-RU" sz="4800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Резидентные вирусы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при заражении оставляют в оперативной памяти свою резидентную часть, которая потом перехватывает обращение операционной системы к объектам заражения и внедряется в них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14348" y="428604"/>
            <a:ext cx="1000132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Нерезидентные вирусы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заражают память компьютера и являются активными ограниченное время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42910" y="428604"/>
            <a:ext cx="1143008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4800" dirty="0" smtClean="0">
                <a:latin typeface="Monotype Corsiva" pitchFamily="66" charset="0"/>
              </a:rPr>
              <a:t>По особенностям алгоритма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Простейшие вирусы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не изменяют содержимое файлов, могут быть легко обнаружены и уничтожены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14348" y="428604"/>
            <a:ext cx="100013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8000" dirty="0" smtClean="0">
                <a:latin typeface="Monotype Corsiva" pitchFamily="66" charset="0"/>
              </a:rPr>
              <a:t>Черви</a:t>
            </a:r>
            <a:endParaRPr lang="ru-RU" sz="8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распространяются по компьютерным сетям, вычисляют адреса сетевых компьютеров и рассылают свои копии по этим адресам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857224" y="571480"/>
            <a:ext cx="1000132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b="1" dirty="0" smtClean="0">
                <a:latin typeface="Monotype Corsiva" pitchFamily="66" charset="0"/>
              </a:rPr>
              <a:t>Ход урока</a:t>
            </a:r>
            <a:endParaRPr lang="ru-RU" sz="6000" b="1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Вирусы - невидимки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трудно обнаружить и обезвредить, подставляют вместо своего тела незараженные участки диска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85786" y="428604"/>
            <a:ext cx="1000132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Вирусы - мутанты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содержат алгоритмы шифровки/расшифровки, наиболее трудно обнаружить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14348" y="571480"/>
            <a:ext cx="1071570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Трояны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маскируются под полезную программу, разрушают загрузочный сектор и файловую систему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85786" y="500042"/>
            <a:ext cx="1214446" cy="10001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Monotype Corsiva" pitchFamily="66" charset="0"/>
              </a:rPr>
              <a:t>Правила защиты от компьютерных вирусов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ru-RU" dirty="0" smtClean="0"/>
              <a:t>Регулярно тестируйте компьютер на наличие вирусов с помощью антивирусных программ</a:t>
            </a:r>
          </a:p>
          <a:p>
            <a:pPr lvl="0"/>
            <a:r>
              <a:rPr lang="ru-RU" dirty="0" smtClean="0"/>
              <a:t>Перед считыванием информации с дискет проверяйте их на наличие вирусов</a:t>
            </a:r>
          </a:p>
          <a:p>
            <a:pPr lvl="0"/>
            <a:r>
              <a:rPr lang="ru-RU" dirty="0" smtClean="0"/>
              <a:t>Всегда защищайте свои дискеты от записи при работе на других компьютерах</a:t>
            </a:r>
          </a:p>
          <a:p>
            <a:pPr lvl="0"/>
            <a:r>
              <a:rPr lang="ru-RU" dirty="0" smtClean="0"/>
              <a:t>Делайте архивные копии ценной для вас информации</a:t>
            </a:r>
          </a:p>
          <a:p>
            <a:pPr lvl="0"/>
            <a:r>
              <a:rPr lang="ru-RU" dirty="0" smtClean="0"/>
              <a:t>Не оставляйте дискету в дисководе</a:t>
            </a:r>
          </a:p>
          <a:p>
            <a:pPr lvl="0"/>
            <a:r>
              <a:rPr lang="ru-RU" dirty="0" smtClean="0"/>
              <a:t>Не используйте программы, поведение которых непонятно</a:t>
            </a:r>
          </a:p>
          <a:p>
            <a:pPr lvl="0"/>
            <a:r>
              <a:rPr lang="ru-RU" dirty="0" smtClean="0"/>
              <a:t>Регулярно обновляйте антивирусные программы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642910" y="285728"/>
            <a:ext cx="500066" cy="42862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3600" dirty="0" smtClean="0">
                <a:latin typeface="Monotype Corsiva" pitchFamily="66" charset="0"/>
              </a:rPr>
              <a:t>Ответственность за создание, использование и распространение вирусов</a:t>
            </a:r>
            <a:br>
              <a:rPr lang="ru-RU" sz="3600" dirty="0" smtClean="0">
                <a:latin typeface="Monotype Corsiva" pitchFamily="66" charset="0"/>
              </a:rPr>
            </a:br>
            <a:endParaRPr lang="ru-RU" sz="36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* Статья 273. Создание, использование и распространение вредоносных программ для ЭВМ</a:t>
            </a:r>
          </a:p>
          <a:p>
            <a:r>
              <a:rPr lang="ru-RU" dirty="0" smtClean="0"/>
              <a:t>1. Создание программ для ЭВМ или внесение изменений в существующие программы, заведомо приводящих к несанкционированному уничтожению, блокированию, модификации либо копированию информации, нарушению работы ЭВМ, системы ЭВМ или их сетей, а равно использование либо распространение таких программ или машинных носителей с такими программами - наказываются лишением свободы на срок до трех лет со штрафом в размере от двухсот до пятисот минимальных размеров оплаты труда или в размере заработной платы или иного дохода осужденного за период от двух до пяти месяцев.</a:t>
            </a:r>
          </a:p>
          <a:p>
            <a:r>
              <a:rPr lang="ru-RU" dirty="0" smtClean="0"/>
              <a:t>2. Те же деяния, повлекшие по неосторожности тяжкие последствия, - наказывается лишением свободы на срок от трех до семи лет.</a:t>
            </a:r>
          </a:p>
          <a:p>
            <a:pPr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Стрелка влево 3"/>
          <p:cNvSpPr/>
          <p:nvPr/>
        </p:nvSpPr>
        <p:spPr>
          <a:xfrm>
            <a:off x="500034" y="214290"/>
            <a:ext cx="500066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Практикум 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Запустите на вашем ПК антивирусную программу </a:t>
            </a:r>
            <a:r>
              <a:rPr lang="ru-RU" sz="2800" dirty="0" smtClean="0"/>
              <a:t>. </a:t>
            </a:r>
            <a:r>
              <a:rPr lang="ru-RU" sz="2800" dirty="0" smtClean="0"/>
              <a:t>Перенесите в тетрадь таблицу и заполните </a:t>
            </a:r>
            <a:r>
              <a:rPr lang="ru-RU" sz="2800" dirty="0" smtClean="0"/>
              <a:t>ее.</a:t>
            </a:r>
          </a:p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142976" y="3214686"/>
          <a:ext cx="7286676" cy="3259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72230"/>
                <a:gridCol w="1214446"/>
              </a:tblGrid>
              <a:tr h="523879"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антивирусной программы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Проверяемый логический или физический диск (диски)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Всего проверено файлов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зараженных файлов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подозрительных файлов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3879">
                <a:tc>
                  <a:txBody>
                    <a:bodyPr/>
                    <a:lstStyle/>
                    <a:p>
                      <a:r>
                        <a:rPr kumimoji="0" lang="ru-RU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Число потенциально опасных, но разрешенных к использованию файлов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Стрелка влево 6">
            <a:hlinkClick r:id="rId3" action="ppaction://hlinksldjump"/>
          </p:cNvPr>
          <p:cNvSpPr/>
          <p:nvPr/>
        </p:nvSpPr>
        <p:spPr>
          <a:xfrm>
            <a:off x="857224" y="500042"/>
            <a:ext cx="1143008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Домашнее задание</a:t>
            </a:r>
            <a:endParaRPr lang="ru-RU" sz="48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признаки </a:t>
            </a:r>
            <a:r>
              <a:rPr lang="ru-RU" dirty="0" smtClean="0"/>
              <a:t>и определение вирусов</a:t>
            </a:r>
          </a:p>
          <a:p>
            <a:r>
              <a:rPr lang="ru-RU" dirty="0" smtClean="0"/>
              <a:t> </a:t>
            </a:r>
            <a:r>
              <a:rPr lang="ru-RU" dirty="0" smtClean="0"/>
              <a:t>уметь классифицировать </a:t>
            </a:r>
            <a:r>
              <a:rPr lang="ru-RU" dirty="0" smtClean="0"/>
              <a:t>вирусы, сканировать диски </a:t>
            </a:r>
            <a:r>
              <a:rPr lang="ru-RU" dirty="0" smtClean="0"/>
              <a:t>компьютера антивирусными программами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Фронтальный опрос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785786" y="571480"/>
            <a:ext cx="857256" cy="64294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Новый материал</a:t>
            </a:r>
            <a:endParaRPr lang="ru-RU" sz="4800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Стрелка влево 4">
            <a:hlinkClick r:id="rId7" action="ppaction://hlinksldjump"/>
          </p:cNvPr>
          <p:cNvSpPr/>
          <p:nvPr/>
        </p:nvSpPr>
        <p:spPr>
          <a:xfrm>
            <a:off x="857224" y="500042"/>
            <a:ext cx="857256" cy="5715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Признаки вирусов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/>
            <a:r>
              <a:rPr lang="ru-RU" dirty="0" smtClean="0"/>
              <a:t>Неправильная работа программ, </a:t>
            </a:r>
          </a:p>
          <a:p>
            <a:pPr lvl="0"/>
            <a:r>
              <a:rPr lang="ru-RU" dirty="0" smtClean="0"/>
              <a:t>Медленная работа компьютера,  	</a:t>
            </a:r>
          </a:p>
          <a:p>
            <a:pPr lvl="0"/>
            <a:r>
              <a:rPr lang="ru-RU" dirty="0" smtClean="0"/>
              <a:t>Невозможность загрузки операционной системы, </a:t>
            </a:r>
          </a:p>
          <a:p>
            <a:pPr lvl="0"/>
            <a:r>
              <a:rPr lang="ru-RU" dirty="0" smtClean="0"/>
              <a:t>Исчезновение файлов,</a:t>
            </a:r>
          </a:p>
          <a:p>
            <a:pPr lvl="0"/>
            <a:r>
              <a:rPr lang="ru-RU" dirty="0" smtClean="0"/>
              <a:t>Изменение даты, времени создания файла или его размера,  </a:t>
            </a:r>
          </a:p>
          <a:p>
            <a:pPr lvl="0"/>
            <a:r>
              <a:rPr lang="ru-RU" dirty="0" smtClean="0"/>
              <a:t>Вывод на экран непредусмотренных сообщений или изображений, </a:t>
            </a:r>
          </a:p>
          <a:p>
            <a:pPr lvl="0"/>
            <a:r>
              <a:rPr lang="ru-RU" dirty="0" smtClean="0"/>
              <a:t>Частые зависания компьютера и т.д.</a:t>
            </a:r>
          </a:p>
          <a:p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85786" y="357166"/>
            <a:ext cx="928694" cy="71438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7200" dirty="0" smtClean="0">
                <a:latin typeface="Monotype Corsiva" pitchFamily="66" charset="0"/>
              </a:rPr>
              <a:t>Определение вируса</a:t>
            </a:r>
            <a:endParaRPr lang="ru-RU" sz="72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i="1" dirty="0" smtClean="0"/>
          </a:p>
          <a:p>
            <a:r>
              <a:rPr lang="ru-RU" sz="3600" b="1" i="1" dirty="0" smtClean="0"/>
              <a:t>Компьютерный вирус – </a:t>
            </a:r>
            <a:r>
              <a:rPr lang="ru-RU" sz="3600" dirty="0" smtClean="0"/>
              <a:t>это целенаправленно созданная программа, автоматически приписывающая себя к другим программным продуктам, изменяющая или уничтожающая их.</a:t>
            </a:r>
            <a:r>
              <a:rPr lang="ru-RU" sz="3600" b="1" i="1" dirty="0" smtClean="0"/>
              <a:t> </a:t>
            </a:r>
            <a:endParaRPr lang="ru-RU" sz="3600" dirty="0"/>
          </a:p>
        </p:txBody>
      </p:sp>
      <p:sp>
        <p:nvSpPr>
          <p:cNvPr id="5" name="Стрелка влево 4">
            <a:hlinkClick r:id="rId3" action="ppaction://hlinksldjump"/>
          </p:cNvPr>
          <p:cNvSpPr/>
          <p:nvPr/>
        </p:nvSpPr>
        <p:spPr>
          <a:xfrm>
            <a:off x="642910" y="357166"/>
            <a:ext cx="57150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ru-RU" sz="6000" dirty="0" smtClean="0">
                <a:latin typeface="Monotype Corsiva" pitchFamily="66" charset="0"/>
              </a:rPr>
              <a:t>Классификация вирусов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4800" dirty="0" smtClean="0">
                <a:latin typeface="Monotype Corsiva" pitchFamily="66" charset="0"/>
              </a:rPr>
              <a:t>По среде обитания</a:t>
            </a:r>
            <a:endParaRPr lang="ru-RU" sz="4800" dirty="0">
              <a:latin typeface="Monotype Corsiva" pitchFamily="66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6000" dirty="0" smtClean="0">
                <a:latin typeface="Monotype Corsiva" pitchFamily="66" charset="0"/>
              </a:rPr>
              <a:t>Сетевые вирусы</a:t>
            </a:r>
            <a:endParaRPr lang="ru-RU" sz="6000" dirty="0">
              <a:latin typeface="Monotype Corsiva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распространяются по различным компьютерным сетям;</a:t>
            </a:r>
          </a:p>
          <a:p>
            <a:r>
              <a:rPr lang="ru-RU" dirty="0" smtClean="0"/>
              <a:t>   Могут передавать по компьютерным сетям свой программный код и запускать его на компьютерах, подключенных к этой сети. Заражение сетевым вирусом может произойти при работе с электронной почтой или при «путешествиях» по Всемирной паутине</a:t>
            </a:r>
            <a:endParaRPr lang="ru-RU" dirty="0"/>
          </a:p>
        </p:txBody>
      </p:sp>
      <p:sp>
        <p:nvSpPr>
          <p:cNvPr id="4" name="Стрелка влево 3">
            <a:hlinkClick r:id="rId3" action="ppaction://hlinksldjump"/>
          </p:cNvPr>
          <p:cNvSpPr/>
          <p:nvPr/>
        </p:nvSpPr>
        <p:spPr>
          <a:xfrm>
            <a:off x="785786" y="428604"/>
            <a:ext cx="928694" cy="78581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Щадин А.В. МОУ ЛСОШ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216</TotalTime>
  <Words>841</Words>
  <PresentationFormat>Экран (4:3)</PresentationFormat>
  <Paragraphs>153</Paragraphs>
  <Slides>26</Slides>
  <Notes>26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Метро</vt:lpstr>
      <vt:lpstr>Вирусы.</vt:lpstr>
      <vt:lpstr>Ход урока</vt:lpstr>
      <vt:lpstr>Фронтальный опрос</vt:lpstr>
      <vt:lpstr>Новый материал</vt:lpstr>
      <vt:lpstr>Признаки вирусов</vt:lpstr>
      <vt:lpstr>Определение вируса</vt:lpstr>
      <vt:lpstr>Классификация вирусов </vt:lpstr>
      <vt:lpstr>По среде обитания</vt:lpstr>
      <vt:lpstr>Сетевые вирусы</vt:lpstr>
      <vt:lpstr>Файловые вирусы</vt:lpstr>
      <vt:lpstr>Загрузочные вирусы</vt:lpstr>
      <vt:lpstr>Файлово-загрузочные </vt:lpstr>
      <vt:lpstr>Макровирусы </vt:lpstr>
      <vt:lpstr>По способу заражения</vt:lpstr>
      <vt:lpstr>Резидентные вирусы</vt:lpstr>
      <vt:lpstr>Нерезидентные вирусы</vt:lpstr>
      <vt:lpstr>По особенностям алгоритма </vt:lpstr>
      <vt:lpstr>Простейшие вирусы</vt:lpstr>
      <vt:lpstr>Черви</vt:lpstr>
      <vt:lpstr>Вирусы - невидимки</vt:lpstr>
      <vt:lpstr>Вирусы - мутанты</vt:lpstr>
      <vt:lpstr>Трояны</vt:lpstr>
      <vt:lpstr>Правила защиты от компьютерных вирусов:</vt:lpstr>
      <vt:lpstr>Ответственность за создание, использование и распространение вирусов </vt:lpstr>
      <vt:lpstr>Практикум 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Вирусы.</dc:title>
  <dc:creator>ЩАДИН А.В.</dc:creator>
  <cp:lastModifiedBy>пользователь</cp:lastModifiedBy>
  <cp:revision>18</cp:revision>
  <dcterms:created xsi:type="dcterms:W3CDTF">2009-01-21T08:09:17Z</dcterms:created>
  <dcterms:modified xsi:type="dcterms:W3CDTF">2009-01-21T13:04:56Z</dcterms:modified>
</cp:coreProperties>
</file>