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8" r:id="rId4"/>
    <p:sldId id="262" r:id="rId5"/>
    <p:sldId id="259" r:id="rId6"/>
    <p:sldId id="263" r:id="rId7"/>
    <p:sldId id="269" r:id="rId8"/>
    <p:sldId id="270" r:id="rId9"/>
    <p:sldId id="275" r:id="rId10"/>
    <p:sldId id="284" r:id="rId11"/>
    <p:sldId id="272" r:id="rId12"/>
    <p:sldId id="276" r:id="rId13"/>
    <p:sldId id="274" r:id="rId14"/>
    <p:sldId id="277" r:id="rId15"/>
    <p:sldId id="278" r:id="rId16"/>
    <p:sldId id="279" r:id="rId17"/>
    <p:sldId id="280" r:id="rId18"/>
    <p:sldId id="281" r:id="rId19"/>
    <p:sldId id="28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D80"/>
    <a:srgbClr val="FACDA8"/>
    <a:srgbClr val="FDEADB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58" autoAdjust="0"/>
  </p:normalViewPr>
  <p:slideViewPr>
    <p:cSldViewPr>
      <p:cViewPr varScale="1">
        <p:scale>
          <a:sx n="74" d="100"/>
          <a:sy n="74" d="100"/>
        </p:scale>
        <p:origin x="-10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B6C6F-F193-4E58-AAF0-AAD3EA24D6F0}" type="datetimeFigureOut">
              <a:rPr lang="ru-RU" smtClean="0"/>
              <a:pPr/>
              <a:t>25.01.2009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CA2B-7771-4426-9BE4-671D505E3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B6C6F-F193-4E58-AAF0-AAD3EA24D6F0}" type="datetimeFigureOut">
              <a:rPr lang="ru-RU" smtClean="0"/>
              <a:pPr/>
              <a:t>25.01.2009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CA2B-7771-4426-9BE4-671D505E3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B6C6F-F193-4E58-AAF0-AAD3EA24D6F0}" type="datetimeFigureOut">
              <a:rPr lang="ru-RU" smtClean="0"/>
              <a:pPr/>
              <a:t>25.01.2009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CA2B-7771-4426-9BE4-671D505E3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B6C6F-F193-4E58-AAF0-AAD3EA24D6F0}" type="datetimeFigureOut">
              <a:rPr lang="ru-RU" smtClean="0"/>
              <a:pPr/>
              <a:t>25.01.2009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CA2B-7771-4426-9BE4-671D505E3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B6C6F-F193-4E58-AAF0-AAD3EA24D6F0}" type="datetimeFigureOut">
              <a:rPr lang="ru-RU" smtClean="0"/>
              <a:pPr/>
              <a:t>25.01.2009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CA2B-7771-4426-9BE4-671D505E3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B6C6F-F193-4E58-AAF0-AAD3EA24D6F0}" type="datetimeFigureOut">
              <a:rPr lang="ru-RU" smtClean="0"/>
              <a:pPr/>
              <a:t>25.01.2009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CA2B-7771-4426-9BE4-671D505E3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B6C6F-F193-4E58-AAF0-AAD3EA24D6F0}" type="datetimeFigureOut">
              <a:rPr lang="ru-RU" smtClean="0"/>
              <a:pPr/>
              <a:t>25.01.2009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CA2B-7771-4426-9BE4-671D505E3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B6C6F-F193-4E58-AAF0-AAD3EA24D6F0}" type="datetimeFigureOut">
              <a:rPr lang="ru-RU" smtClean="0"/>
              <a:pPr/>
              <a:t>25.01.2009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CA2B-7771-4426-9BE4-671D505E3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B6C6F-F193-4E58-AAF0-AAD3EA24D6F0}" type="datetimeFigureOut">
              <a:rPr lang="ru-RU" smtClean="0"/>
              <a:pPr/>
              <a:t>25.01.2009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CA2B-7771-4426-9BE4-671D505E3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B6C6F-F193-4E58-AAF0-AAD3EA24D6F0}" type="datetimeFigureOut">
              <a:rPr lang="ru-RU" smtClean="0"/>
              <a:pPr/>
              <a:t>25.01.2009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CA2B-7771-4426-9BE4-671D505E3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B6C6F-F193-4E58-AAF0-AAD3EA24D6F0}" type="datetimeFigureOut">
              <a:rPr lang="ru-RU" smtClean="0"/>
              <a:pPr/>
              <a:t>25.01.2009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CA2B-7771-4426-9BE4-671D505E3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6C6F-F193-4E58-AAF0-AAD3EA24D6F0}" type="datetimeFigureOut">
              <a:rPr lang="ru-RU" smtClean="0"/>
              <a:pPr/>
              <a:t>25.01.2009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0CA2B-7771-4426-9BE4-671D505E3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1285860"/>
            <a:ext cx="7500990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800" dirty="0" smtClean="0"/>
              <a:t>Урок окружающего в 1 классе  мира по теме «Органы чувств»</a:t>
            </a:r>
          </a:p>
          <a:p>
            <a:pPr algn="ctr">
              <a:lnSpc>
                <a:spcPct val="200000"/>
              </a:lnSpc>
            </a:pPr>
            <a:r>
              <a:rPr lang="ru-RU" sz="2800" dirty="0" smtClean="0"/>
              <a:t>Автор: </a:t>
            </a:r>
            <a:r>
              <a:rPr lang="ru-RU" sz="2800" dirty="0" err="1" smtClean="0"/>
              <a:t>Таскаева</a:t>
            </a:r>
            <a:r>
              <a:rPr lang="ru-RU" sz="2800" dirty="0" smtClean="0"/>
              <a:t> Любовь Викторовна</a:t>
            </a:r>
          </a:p>
          <a:p>
            <a:pPr algn="ctr">
              <a:lnSpc>
                <a:spcPct val="200000"/>
              </a:lnSpc>
            </a:pPr>
            <a:r>
              <a:rPr lang="ru-RU" sz="2800" dirty="0" smtClean="0"/>
              <a:t>МОУ «СОШ №3» г. Салехард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1575" y="539032"/>
            <a:ext cx="4260850" cy="577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3786182" y="2000240"/>
            <a:ext cx="1285884" cy="85725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357562"/>
            <a:ext cx="3857652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378621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928670"/>
            <a:ext cx="31242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500042"/>
            <a:ext cx="4260850" cy="5779936"/>
          </a:xfrm>
          <a:prstGeom prst="rect">
            <a:avLst/>
          </a:prstGeom>
          <a:solidFill>
            <a:srgbClr val="FDEADB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3929058" y="2285992"/>
            <a:ext cx="1071570" cy="57150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8604"/>
            <a:ext cx="2857520" cy="321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714752"/>
            <a:ext cx="314327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 descr="msoAC17D"/>
          <p:cNvPicPr>
            <a:picLocks noChangeAspect="1" noChangeArrowheads="1"/>
          </p:cNvPicPr>
          <p:nvPr/>
        </p:nvPicPr>
        <p:blipFill>
          <a:blip r:embed="rId4" cstate="print"/>
          <a:srcRect l="25128" t="19037" r="23138" b="17413"/>
          <a:stretch>
            <a:fillRect/>
          </a:stretch>
        </p:blipFill>
        <p:spPr bwMode="auto">
          <a:xfrm>
            <a:off x="4786314" y="2357430"/>
            <a:ext cx="1071570" cy="954448"/>
          </a:xfrm>
          <a:prstGeom prst="rect">
            <a:avLst/>
          </a:prstGeom>
          <a:noFill/>
        </p:spPr>
      </p:pic>
      <p:pic>
        <p:nvPicPr>
          <p:cNvPr id="1029" name="Picture 5" descr="E69BEE26"/>
          <p:cNvPicPr>
            <a:picLocks noChangeAspect="1" noChangeArrowheads="1"/>
          </p:cNvPicPr>
          <p:nvPr/>
        </p:nvPicPr>
        <p:blipFill>
          <a:blip r:embed="rId5" cstate="print"/>
          <a:srcRect t="6796" b="22063"/>
          <a:stretch>
            <a:fillRect/>
          </a:stretch>
        </p:blipFill>
        <p:spPr bwMode="auto">
          <a:xfrm>
            <a:off x="6215074" y="5214950"/>
            <a:ext cx="1147765" cy="116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179355" y="1178703"/>
            <a:ext cx="107157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429388" y="3214686"/>
            <a:ext cx="107157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0" name="Picture 6" descr="mso90CEF"/>
          <p:cNvPicPr>
            <a:picLocks noChangeAspect="1" noChangeArrowheads="1"/>
          </p:cNvPicPr>
          <p:nvPr/>
        </p:nvPicPr>
        <p:blipFill>
          <a:blip r:embed="rId8" cstate="print"/>
          <a:srcRect l="22331" t="19037" r="24536" b="27052"/>
          <a:stretch>
            <a:fillRect/>
          </a:stretch>
        </p:blipFill>
        <p:spPr bwMode="auto">
          <a:xfrm>
            <a:off x="4572000" y="642918"/>
            <a:ext cx="1175198" cy="857256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</p:pic>
      <p:pic>
        <p:nvPicPr>
          <p:cNvPr id="1032" name="Picture 8" descr="1A3044F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6710" y="3786190"/>
            <a:ext cx="1071570" cy="151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3" name="Picture 9" descr="msoF2DDB"/>
          <p:cNvPicPr>
            <a:picLocks noChangeAspect="1" noChangeArrowheads="1"/>
          </p:cNvPicPr>
          <p:nvPr/>
        </p:nvPicPr>
        <p:blipFill>
          <a:blip r:embed="rId10" cstate="print"/>
          <a:srcRect l="22520" t="17413" r="19534" b="19037"/>
          <a:stretch>
            <a:fillRect/>
          </a:stretch>
        </p:blipFill>
        <p:spPr bwMode="auto">
          <a:xfrm>
            <a:off x="7858148" y="2285992"/>
            <a:ext cx="1072244" cy="857257"/>
          </a:xfrm>
          <a:prstGeom prst="rect">
            <a:avLst/>
          </a:prstGeom>
          <a:noFill/>
        </p:spPr>
      </p:pic>
      <p:pic>
        <p:nvPicPr>
          <p:cNvPr id="1035" name="Picture 11" descr="BFE296C8"/>
          <p:cNvPicPr>
            <a:picLocks noChangeAspect="1" noChangeArrowheads="1"/>
          </p:cNvPicPr>
          <p:nvPr/>
        </p:nvPicPr>
        <p:blipFill>
          <a:blip r:embed="rId11" cstate="print"/>
          <a:srcRect l="29817" t="46307"/>
          <a:stretch>
            <a:fillRect/>
          </a:stretch>
        </p:blipFill>
        <p:spPr bwMode="auto">
          <a:xfrm>
            <a:off x="4643438" y="4357694"/>
            <a:ext cx="1000132" cy="107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0800000">
            <a:off x="7500958" y="285728"/>
            <a:ext cx="130905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69BEE26"/>
          <p:cNvPicPr>
            <a:picLocks noChangeAspect="1" noChangeArrowheads="1"/>
          </p:cNvPicPr>
          <p:nvPr/>
        </p:nvPicPr>
        <p:blipFill>
          <a:blip r:embed="rId2" cstate="print"/>
          <a:srcRect t="6796" b="22063"/>
          <a:stretch>
            <a:fillRect/>
          </a:stretch>
        </p:blipFill>
        <p:spPr bwMode="auto">
          <a:xfrm>
            <a:off x="1000100" y="3714752"/>
            <a:ext cx="183527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42910" y="571480"/>
            <a:ext cx="228601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6572264" y="3786190"/>
            <a:ext cx="17145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571480"/>
            <a:ext cx="178595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81 0.03469 L -0.26927 0.475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2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03 -0.01943 L -0.28889 -0.459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-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500042"/>
            <a:ext cx="4260850" cy="5779936"/>
          </a:xfrm>
          <a:prstGeom prst="rect">
            <a:avLst/>
          </a:prstGeom>
          <a:solidFill>
            <a:srgbClr val="FDEADB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Хорда 2"/>
          <p:cNvSpPr/>
          <p:nvPr/>
        </p:nvSpPr>
        <p:spPr>
          <a:xfrm rot="17081419">
            <a:off x="4403790" y="2294059"/>
            <a:ext cx="313765" cy="337434"/>
          </a:xfrm>
          <a:prstGeom prst="chord">
            <a:avLst/>
          </a:prstGeom>
          <a:solidFill>
            <a:srgbClr val="FB7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928802"/>
            <a:ext cx="242889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928802"/>
            <a:ext cx="27860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714752"/>
            <a:ext cx="2214578" cy="257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214290"/>
            <a:ext cx="22415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143768" y="1000108"/>
            <a:ext cx="171451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755094" y="673874"/>
            <a:ext cx="1862142" cy="180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85786" y="642918"/>
            <a:ext cx="142876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7CAA1A94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 r="5084" b="2831"/>
          <a:stretch>
            <a:fillRect/>
          </a:stretch>
        </p:blipFill>
        <p:spPr bwMode="auto">
          <a:xfrm>
            <a:off x="2928926" y="4357694"/>
            <a:ext cx="1571636" cy="17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072330" y="4357694"/>
            <a:ext cx="17859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4286256"/>
            <a:ext cx="1785950" cy="172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224" y="4357694"/>
            <a:ext cx="1500198" cy="188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 rot="16200000">
            <a:off x="5173983" y="541001"/>
            <a:ext cx="1844675" cy="219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 стрелкой 12"/>
          <p:cNvCxnSpPr/>
          <p:nvPr/>
        </p:nvCxnSpPr>
        <p:spPr>
          <a:xfrm rot="5400000">
            <a:off x="571472" y="3357562"/>
            <a:ext cx="1857388" cy="1588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500166" y="2428868"/>
            <a:ext cx="1928826" cy="17859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500166" y="2428868"/>
            <a:ext cx="4500594" cy="17145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500166" y="2428868"/>
            <a:ext cx="6643734" cy="17859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1857356" y="2571744"/>
            <a:ext cx="1785950" cy="17145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5322099" y="3393281"/>
            <a:ext cx="1571636" cy="714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143636" y="2643182"/>
            <a:ext cx="2071702" cy="15716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 flipV="1">
            <a:off x="4000496" y="2643182"/>
            <a:ext cx="3929090" cy="16430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6465107" y="2678901"/>
            <a:ext cx="1500198" cy="14287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6200000" flipH="1">
            <a:off x="7215205" y="3357561"/>
            <a:ext cx="1500200" cy="714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786190"/>
            <a:ext cx="264320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876"/>
            <a:ext cx="228601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28604"/>
            <a:ext cx="22415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214290"/>
            <a:ext cx="2857520" cy="321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14290"/>
            <a:ext cx="4260850" cy="5779936"/>
          </a:xfrm>
          <a:prstGeom prst="rect">
            <a:avLst/>
          </a:prstGeom>
          <a:solidFill>
            <a:srgbClr val="FDEADB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85852" y="5411450"/>
            <a:ext cx="69294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Молодцы!</a:t>
            </a:r>
            <a:endParaRPr lang="ru-RU" sz="9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214314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85728"/>
            <a:ext cx="2269191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285860"/>
            <a:ext cx="2051050" cy="400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500438"/>
            <a:ext cx="2143140" cy="311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286124"/>
            <a:ext cx="2317750" cy="337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1575" y="539032"/>
            <a:ext cx="4260850" cy="577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3786182" y="1500174"/>
            <a:ext cx="1285884" cy="13573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000628" y="1928802"/>
            <a:ext cx="285752" cy="64294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428992" y="1857364"/>
            <a:ext cx="571504" cy="64294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1575" y="539032"/>
            <a:ext cx="4260850" cy="577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3786182" y="2000240"/>
            <a:ext cx="1285884" cy="85725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000628" y="1928802"/>
            <a:ext cx="285752" cy="64294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428992" y="1857364"/>
            <a:ext cx="571504" cy="64294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3643314"/>
            <a:ext cx="30988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28604"/>
            <a:ext cx="271464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429000"/>
            <a:ext cx="2916246" cy="276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00042"/>
            <a:ext cx="2749554" cy="264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971550" y="836613"/>
            <a:ext cx="7561263" cy="5113337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619250" y="1484313"/>
            <a:ext cx="6265863" cy="381635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339975" y="2060575"/>
            <a:ext cx="4752975" cy="259238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132138" y="2636838"/>
            <a:ext cx="3240087" cy="1512887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779838" y="3068638"/>
            <a:ext cx="1944687" cy="647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6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5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33"/>
                                      </p:to>
                                    </p:animClr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33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000"/>
                            </p:stCondLst>
                            <p:childTnLst>
                              <p:par>
                                <p:cTn id="84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8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0"/>
                            </p:stCondLst>
                            <p:childTnLst>
                              <p:par>
                                <p:cTn id="90" presetID="16" presetClass="exit" presetSubtype="4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91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000"/>
                            </p:stCondLst>
                            <p:childTnLst>
                              <p:par>
                                <p:cTn id="94" presetID="16" presetClass="exit" presetSubtype="37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16" presetClass="exit" presetSubtype="4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9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2" presetID="16" presetClass="exit" presetSubtype="37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03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6" presetID="16" presetClass="exit" presetSubtype="4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0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8" grpId="1" animBg="1"/>
      <p:bldP spid="6148" grpId="2" animBg="1"/>
      <p:bldP spid="6148" grpId="3" animBg="1"/>
      <p:bldP spid="6148" grpId="4" animBg="1"/>
      <p:bldP spid="6149" grpId="0" animBg="1"/>
      <p:bldP spid="6149" grpId="1" animBg="1"/>
      <p:bldP spid="6149" grpId="2" animBg="1"/>
      <p:bldP spid="6149" grpId="3" animBg="1"/>
      <p:bldP spid="6149" grpId="4" animBg="1"/>
      <p:bldP spid="6150" grpId="0" animBg="1"/>
      <p:bldP spid="6150" grpId="1" animBg="1"/>
      <p:bldP spid="6150" grpId="2" animBg="1"/>
      <p:bldP spid="6150" grpId="3" animBg="1"/>
      <p:bldP spid="6150" grpId="4" animBg="1"/>
      <p:bldP spid="6151" grpId="0" animBg="1"/>
      <p:bldP spid="6151" grpId="1" animBg="1"/>
      <p:bldP spid="6151" grpId="2" animBg="1"/>
      <p:bldP spid="6151" grpId="3" animBg="1"/>
      <p:bldP spid="6151" grpId="4" animBg="1"/>
      <p:bldP spid="6152" grpId="0" animBg="1"/>
      <p:bldP spid="6152" grpId="1" animBg="1"/>
      <p:bldP spid="6152" grpId="2" animBg="1"/>
      <p:bldP spid="6152" grpId="3" animBg="1"/>
      <p:bldP spid="6152" grpId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66900" y="963613"/>
            <a:ext cx="4967288" cy="4967287"/>
            <a:chOff x="1066" y="482"/>
            <a:chExt cx="3129" cy="3129"/>
          </a:xfrm>
        </p:grpSpPr>
        <p:sp>
          <p:nvSpPr>
            <p:cNvPr id="21507" name="Oval 3"/>
            <p:cNvSpPr>
              <a:spLocks noChangeArrowheads="1"/>
            </p:cNvSpPr>
            <p:nvPr/>
          </p:nvSpPr>
          <p:spPr bwMode="auto">
            <a:xfrm rot="-5400000">
              <a:off x="3129" y="1322"/>
              <a:ext cx="635" cy="1496"/>
            </a:xfrm>
            <a:prstGeom prst="ellipse">
              <a:avLst/>
            </a:prstGeom>
            <a:gradFill rotWithShape="1">
              <a:gsLst>
                <a:gs pos="0">
                  <a:srgbClr val="66FF33">
                    <a:gamma/>
                    <a:tint val="0"/>
                    <a:invGamma/>
                  </a:srgbClr>
                </a:gs>
                <a:gs pos="100000">
                  <a:srgbClr val="66FF33"/>
                </a:gs>
              </a:gsLst>
              <a:lin ang="5400000" scaled="1"/>
            </a:gradFill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8" name="Oval 4"/>
            <p:cNvSpPr>
              <a:spLocks noChangeArrowheads="1"/>
            </p:cNvSpPr>
            <p:nvPr/>
          </p:nvSpPr>
          <p:spPr bwMode="auto">
            <a:xfrm rot="-5400000">
              <a:off x="1496" y="1322"/>
              <a:ext cx="635" cy="1496"/>
            </a:xfrm>
            <a:prstGeom prst="ellipse">
              <a:avLst/>
            </a:prstGeom>
            <a:gradFill rotWithShape="1">
              <a:gsLst>
                <a:gs pos="0">
                  <a:srgbClr val="66FF33"/>
                </a:gs>
                <a:gs pos="100000">
                  <a:srgbClr val="66FF33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09" name="Oval 5"/>
            <p:cNvSpPr>
              <a:spLocks noChangeArrowheads="1"/>
            </p:cNvSpPr>
            <p:nvPr/>
          </p:nvSpPr>
          <p:spPr bwMode="auto">
            <a:xfrm>
              <a:off x="2336" y="2115"/>
              <a:ext cx="635" cy="1496"/>
            </a:xfrm>
            <a:prstGeom prst="ellipse">
              <a:avLst/>
            </a:prstGeom>
            <a:gradFill rotWithShape="1">
              <a:gsLst>
                <a:gs pos="0">
                  <a:srgbClr val="4BFB53">
                    <a:gamma/>
                    <a:tint val="0"/>
                    <a:invGamma/>
                  </a:srgbClr>
                </a:gs>
                <a:gs pos="100000">
                  <a:srgbClr val="4BFB53"/>
                </a:gs>
              </a:gsLst>
              <a:lin ang="5400000" scaled="1"/>
            </a:gradFill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0" name="Oval 6"/>
            <p:cNvSpPr>
              <a:spLocks noChangeArrowheads="1"/>
            </p:cNvSpPr>
            <p:nvPr/>
          </p:nvSpPr>
          <p:spPr bwMode="auto">
            <a:xfrm>
              <a:off x="2336" y="482"/>
              <a:ext cx="635" cy="1496"/>
            </a:xfrm>
            <a:prstGeom prst="ellipse">
              <a:avLst/>
            </a:prstGeom>
            <a:gradFill rotWithShape="1">
              <a:gsLst>
                <a:gs pos="0">
                  <a:srgbClr val="4BFB53"/>
                </a:gs>
                <a:gs pos="100000">
                  <a:srgbClr val="FFFFFF"/>
                </a:gs>
              </a:gsLst>
              <a:lin ang="5400000" scaled="1"/>
            </a:gradFill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1" name="Oval 7"/>
            <p:cNvSpPr>
              <a:spLocks noChangeArrowheads="1"/>
            </p:cNvSpPr>
            <p:nvPr/>
          </p:nvSpPr>
          <p:spPr bwMode="auto">
            <a:xfrm>
              <a:off x="2381" y="1797"/>
              <a:ext cx="545" cy="545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4283075" y="836613"/>
            <a:ext cx="287338" cy="287337"/>
          </a:xfrm>
          <a:prstGeom prst="ellipse">
            <a:avLst/>
          </a:prstGeom>
          <a:solidFill>
            <a:srgbClr val="FFFF00"/>
          </a:solidFill>
          <a:ln w="57150" cap="rnd">
            <a:solidFill>
              <a:srgbClr val="CCFF99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5.18519E-6 C 0.00416 -0.00092 0.01232 -0.00208 0.01666 0.00186 C 0.021 0.00579 0.02135 0.01297 0.02638 0.02408 C 0.03142 0.03519 0.04235 0.05001 0.04722 0.06853 C 0.05208 0.08704 0.05416 0.11089 0.05555 0.13519 C 0.05694 0.1595 0.05711 0.19144 0.05555 0.21482 C 0.05399 0.23797 0.05017 0.25834 0.04583 0.27593 C 0.04149 0.29353 0.0276 0.31413 0.02916 0.32038 C 0.03072 0.3264 0.04322 0.31644 0.05555 0.31297 C 0.06788 0.30927 0.08541 0.30255 0.10277 0.29978 C 0.12013 0.29746 0.14235 0.29723 0.15972 0.29792 C 0.17708 0.29908 0.19322 0.30093 0.20694 0.30533 C 0.22065 0.31019 0.23107 0.31853 0.24166 0.32593 C 0.25225 0.33334 0.26683 0.33982 0.27083 0.34978 C 0.27482 0.35973 0.271 0.37408 0.26527 0.38519 C 0.25954 0.3963 0.24722 0.40857 0.2361 0.41667 C 0.22499 0.42478 0.21406 0.42871 0.1986 0.43334 C 0.18315 0.43797 0.16024 0.44422 0.14305 0.44445 C 0.12586 0.44468 0.11128 0.43866 0.09583 0.43519 C 0.08038 0.43172 0.05954 0.42686 0.04999 0.42408 C 0.04044 0.4213 0.03906 0.41459 0.03888 0.41853 C 0.03871 0.42246 0.04531 0.43218 0.0486 0.44816 C 0.0519 0.46413 0.05711 0.49561 0.05833 0.51482 C 0.05954 0.53404 0.05572 0.54723 0.05555 0.56274 C 0.05538 0.57825 0.05885 0.58913 0.05694 0.60741 C 0.05503 0.62547 0.04999 0.65487 0.04444 0.672 C 0.03888 0.68959 0.02933 0.70232 0.0236 0.71112 C 0.01788 0.71968 0.01614 0.72292 0.00972 0.72408 C 0.00329 0.72501 -0.00747 0.72501 -0.01528 0.71829 C -0.0231 0.71181 -0.03126 0.70024 -0.03751 0.68311 C -0.04376 0.66644 -0.04983 0.63612 -0.05278 0.61644 C -0.05574 0.597 -0.05539 0.58195 -0.05556 0.56482 C -0.05574 0.54723 -0.05608 0.53033 -0.05417 0.51274 C -0.05226 0.49561 -0.04844 0.47663 -0.04445 0.46112 C -0.04046 0.44561 -0.03247 0.42894 -0.03056 0.42038 C -0.02865 0.41181 -0.03108 0.4095 -0.03334 0.40927 C -0.0356 0.40904 -0.03403 0.41297 -0.04445 0.41853 C -0.05487 0.42408 -0.07726 0.43866 -0.09584 0.4426 C -0.11442 0.44654 -0.13942 0.44353 -0.15556 0.4426 C -0.17171 0.44167 -0.17969 0.44052 -0.19306 0.43704 C -0.20643 0.43357 -0.22553 0.42802 -0.23612 0.42223 C -0.24671 0.41644 -0.25087 0.40927 -0.25695 0.40186 C -0.26303 0.39445 -0.27101 0.3882 -0.27223 0.37779 C -0.27344 0.36737 -0.27153 0.34931 -0.2639 0.33866 C -0.25626 0.32825 -0.2389 0.32084 -0.2264 0.31482 C -0.2139 0.30857 -0.20018 0.30441 -0.1889 0.30163 C -0.17761 0.29931 -0.17084 0.30001 -0.15834 0.29978 C -0.14584 0.29954 -0.12553 0.29954 -0.1139 0.29978 C -0.10226 0.30001 -0.09844 0.29908 -0.0889 0.30163 C -0.07935 0.30464 -0.06615 0.31204 -0.05695 0.31667 C -0.04775 0.32107 -0.03664 0.33218 -0.03334 0.32964 C -0.03004 0.32686 -0.03421 0.31899 -0.03751 0.30163 C -0.04081 0.28427 -0.05001 0.24538 -0.05278 0.22593 C -0.05556 0.20626 -0.05417 0.19885 -0.05417 0.18334 C -0.05417 0.16783 -0.05365 0.14885 -0.05278 0.13334 C -0.05192 0.11783 -0.05087 0.10348 -0.04862 0.09075 C -0.04636 0.07802 -0.04237 0.06691 -0.0389 0.05741 C -0.03542 0.04792 -0.03178 0.04052 -0.02778 0.03334 C -0.02379 0.02616 -0.01858 0.01922 -0.01528 0.01482 C -0.01199 0.01042 -0.01112 0.00996 -0.00834 0.00741 C -0.00556 0.00487 -0.00417 0.00093 -6.66667E-6 5.18519E-6 Z " pathEditMode="relative" ptsTypes="aaaaaaaaaaaaaaaaaaaaaaaaaaaaaaaaaaaaaaaaaaaaaaaaaaaaaaaaaaaaa">
                                      <p:cBhvr>
                                        <p:cTn id="9" dur="5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  <p:bldP spid="215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Ols" descr="butterfly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460576">
            <a:off x="1057275" y="687388"/>
            <a:ext cx="8001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Роза открываеися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573463"/>
            <a:ext cx="216058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8395 C 0.54931 -0.08395 0.71216 0.09945 0.71216 0.32493 C 0.71216 0.55042 0.54931 0.73427 0.35 0.73427 C 0.15018 0.73427 -0.01215 0.55042 -0.01215 0.32493 C -0.01215 0.09945 0.15018 -0.08395 0.35 -0.08395 Z " pathEditMode="relative" rAng="0" ptsTypes="fffff">
                                      <p:cBhvr>
                                        <p:cTn id="6" dur="5000" spd="-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21924E-6 L 0.09444 0.5770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136 -0.0148 L 0.42726 0.341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28</Words>
  <Application>Microsoft Office PowerPoint</Application>
  <PresentationFormat>Экран (4:3)</PresentationFormat>
  <Paragraphs>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Любовь Викторовна</dc:creator>
  <cp:lastModifiedBy>Любовь Викторовна</cp:lastModifiedBy>
  <cp:revision>37</cp:revision>
  <dcterms:created xsi:type="dcterms:W3CDTF">2008-11-18T16:35:44Z</dcterms:created>
  <dcterms:modified xsi:type="dcterms:W3CDTF">2009-01-24T19:09:59Z</dcterms:modified>
</cp:coreProperties>
</file>