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9B2D-4D03-494D-85FE-4403B6CFB230}" type="datetimeFigureOut">
              <a:rPr lang="ru-RU" smtClean="0"/>
              <a:pPr/>
              <a:t>30.01.2009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156D-C384-4345-8AFA-45E8F4CE09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9B2D-4D03-494D-85FE-4403B6CFB230}" type="datetimeFigureOut">
              <a:rPr lang="ru-RU" smtClean="0"/>
              <a:pPr/>
              <a:t>30.01.2009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156D-C384-4345-8AFA-45E8F4CE09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9B2D-4D03-494D-85FE-4403B6CFB230}" type="datetimeFigureOut">
              <a:rPr lang="ru-RU" smtClean="0"/>
              <a:pPr/>
              <a:t>30.01.2009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156D-C384-4345-8AFA-45E8F4CE09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9B2D-4D03-494D-85FE-4403B6CFB230}" type="datetimeFigureOut">
              <a:rPr lang="ru-RU" smtClean="0"/>
              <a:pPr/>
              <a:t>30.01.2009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156D-C384-4345-8AFA-45E8F4CE09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9B2D-4D03-494D-85FE-4403B6CFB230}" type="datetimeFigureOut">
              <a:rPr lang="ru-RU" smtClean="0"/>
              <a:pPr/>
              <a:t>30.01.2009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156D-C384-4345-8AFA-45E8F4CE09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9B2D-4D03-494D-85FE-4403B6CFB230}" type="datetimeFigureOut">
              <a:rPr lang="ru-RU" smtClean="0"/>
              <a:pPr/>
              <a:t>30.01.2009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156D-C384-4345-8AFA-45E8F4CE09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9B2D-4D03-494D-85FE-4403B6CFB230}" type="datetimeFigureOut">
              <a:rPr lang="ru-RU" smtClean="0"/>
              <a:pPr/>
              <a:t>30.01.2009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156D-C384-4345-8AFA-45E8F4CE09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9B2D-4D03-494D-85FE-4403B6CFB230}" type="datetimeFigureOut">
              <a:rPr lang="ru-RU" smtClean="0"/>
              <a:pPr/>
              <a:t>30.01.2009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156D-C384-4345-8AFA-45E8F4CE09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9B2D-4D03-494D-85FE-4403B6CFB230}" type="datetimeFigureOut">
              <a:rPr lang="ru-RU" smtClean="0"/>
              <a:pPr/>
              <a:t>30.01.2009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156D-C384-4345-8AFA-45E8F4CE09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9B2D-4D03-494D-85FE-4403B6CFB230}" type="datetimeFigureOut">
              <a:rPr lang="ru-RU" smtClean="0"/>
              <a:pPr/>
              <a:t>30.01.2009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156D-C384-4345-8AFA-45E8F4CE09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9B2D-4D03-494D-85FE-4403B6CFB230}" type="datetimeFigureOut">
              <a:rPr lang="ru-RU" smtClean="0"/>
              <a:pPr/>
              <a:t>30.01.2009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156D-C384-4345-8AFA-45E8F4CE09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F9B2D-4D03-494D-85FE-4403B6CFB230}" type="datetimeFigureOut">
              <a:rPr lang="ru-RU" smtClean="0"/>
              <a:pPr/>
              <a:t>30.01.2009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7156D-C384-4345-8AFA-45E8F4CE09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G:\marry_christmas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785926"/>
            <a:ext cx="7772400" cy="1470025"/>
          </a:xfrm>
        </p:spPr>
        <p:txBody>
          <a:bodyPr/>
          <a:lstStyle/>
          <a:p>
            <a:r>
              <a:rPr lang="ru-RU" dirty="0" smtClean="0"/>
              <a:t>ПРОЕКТ «Живая» открытка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Урок по теме: Объектно-ориентированное программирование</a:t>
            </a:r>
          </a:p>
          <a:p>
            <a:r>
              <a:rPr lang="ru-RU" dirty="0" smtClean="0"/>
              <a:t>9 класс</a:t>
            </a:r>
            <a:endParaRPr lang="ru-RU" dirty="0"/>
          </a:p>
        </p:txBody>
      </p:sp>
      <p:pic>
        <p:nvPicPr>
          <p:cNvPr id="4" name="Рисунок 3" descr="снеговик на фоне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85728"/>
            <a:ext cx="1619248" cy="18216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35259"/>
            <a:ext cx="8358246" cy="6240823"/>
          </a:xfrm>
          <a:prstGeom prst="rect">
            <a:avLst/>
          </a:prstGeom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6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500042"/>
            <a:ext cx="3714776" cy="3714776"/>
          </a:xfrm>
          <a:prstGeom prst="rect">
            <a:avLst/>
          </a:prstGeom>
        </p:spPr>
      </p:pic>
      <p:pic>
        <p:nvPicPr>
          <p:cNvPr id="3" name="Рисунок 2" descr="23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2928934"/>
            <a:ext cx="4113961" cy="3378730"/>
          </a:xfrm>
          <a:prstGeom prst="rect">
            <a:avLst/>
          </a:prstGeom>
        </p:spPr>
      </p:pic>
      <p:pic>
        <p:nvPicPr>
          <p:cNvPr id="4" name="Рисунок 3" descr="38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3437" y="571480"/>
            <a:ext cx="4340537" cy="2286016"/>
          </a:xfrm>
          <a:prstGeom prst="rect">
            <a:avLst/>
          </a:prstGeom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4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571480"/>
            <a:ext cx="3255748" cy="4500594"/>
          </a:xfrm>
          <a:prstGeom prst="rect">
            <a:avLst/>
          </a:prstGeom>
        </p:spPr>
      </p:pic>
      <p:pic>
        <p:nvPicPr>
          <p:cNvPr id="5" name="Рисунок 4" descr="33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84" y="571480"/>
            <a:ext cx="3034684" cy="3265898"/>
          </a:xfrm>
          <a:prstGeom prst="rect">
            <a:avLst/>
          </a:prstGeom>
        </p:spPr>
      </p:pic>
      <p:pic>
        <p:nvPicPr>
          <p:cNvPr id="6" name="Рисунок 5" descr="40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8992" y="2786058"/>
            <a:ext cx="2412328" cy="3541502"/>
          </a:xfrm>
          <a:prstGeom prst="rect">
            <a:avLst/>
          </a:prstGeom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3600" dirty="0"/>
              <a:t>Как выполнить запуск системы </a:t>
            </a:r>
            <a:r>
              <a:rPr lang="ru-RU" sz="3600" dirty="0" err="1"/>
              <a:t>Visual</a:t>
            </a:r>
            <a:r>
              <a:rPr lang="ru-RU" sz="3600" dirty="0"/>
              <a:t> </a:t>
            </a:r>
            <a:r>
              <a:rPr lang="ru-RU" sz="3600" dirty="0" err="1"/>
              <a:t>Basic</a:t>
            </a:r>
            <a:r>
              <a:rPr lang="ru-RU" sz="3600" dirty="0"/>
              <a:t> и выход из неё?</a:t>
            </a:r>
          </a:p>
          <a:p>
            <a:pPr lvl="0"/>
            <a:r>
              <a:rPr lang="ru-RU" sz="3600" dirty="0"/>
              <a:t>Шаги разработки проекта.</a:t>
            </a:r>
          </a:p>
          <a:p>
            <a:pPr lvl="0"/>
            <a:r>
              <a:rPr lang="ru-RU" sz="3600" dirty="0"/>
              <a:t>Как отобразить на экране и как закрыть:</a:t>
            </a:r>
          </a:p>
          <a:p>
            <a:r>
              <a:rPr lang="ru-RU" sz="3600" dirty="0"/>
              <a:t>- окно свойств;</a:t>
            </a:r>
          </a:p>
          <a:p>
            <a:r>
              <a:rPr lang="ru-RU" sz="3600" dirty="0"/>
              <a:t>- окно проекта;</a:t>
            </a:r>
          </a:p>
          <a:p>
            <a:r>
              <a:rPr lang="ru-RU" sz="3600" dirty="0"/>
              <a:t>- панель элементов?</a:t>
            </a:r>
          </a:p>
          <a:p>
            <a:pPr lvl="0"/>
            <a:r>
              <a:rPr lang="ru-RU" sz="3600" dirty="0"/>
              <a:t>Поясните назначение свойств: </a:t>
            </a:r>
            <a:r>
              <a:rPr lang="ru-RU" sz="3600" b="1" i="1" dirty="0" err="1"/>
              <a:t>Alignment</a:t>
            </a:r>
            <a:r>
              <a:rPr lang="ru-RU" sz="3600" dirty="0"/>
              <a:t>, </a:t>
            </a:r>
            <a:r>
              <a:rPr lang="ru-RU" sz="3600" b="1" i="1" dirty="0" err="1"/>
              <a:t>Caption</a:t>
            </a:r>
            <a:r>
              <a:rPr lang="ru-RU" sz="3600" dirty="0"/>
              <a:t>, </a:t>
            </a:r>
            <a:r>
              <a:rPr lang="ru-RU" sz="3600" b="1" i="1" dirty="0" err="1"/>
              <a:t>Font</a:t>
            </a:r>
            <a:r>
              <a:rPr lang="ru-RU" sz="3600" dirty="0"/>
              <a:t>, </a:t>
            </a:r>
            <a:r>
              <a:rPr lang="ru-RU" sz="3600" b="1" i="1" dirty="0" err="1"/>
              <a:t>Height</a:t>
            </a:r>
            <a:r>
              <a:rPr lang="ru-RU" sz="3600" dirty="0"/>
              <a:t>, </a:t>
            </a:r>
            <a:r>
              <a:rPr lang="ru-RU" sz="3600" b="1" i="1" dirty="0" err="1"/>
              <a:t>Width</a:t>
            </a:r>
            <a:r>
              <a:rPr lang="ru-RU" sz="3600" dirty="0"/>
              <a:t>.</a:t>
            </a:r>
          </a:p>
          <a:p>
            <a:pPr lvl="0"/>
            <a:r>
              <a:rPr lang="ru-RU" sz="3600" dirty="0"/>
              <a:t>Как вставить в форму надпись, кнопку?</a:t>
            </a:r>
          </a:p>
          <a:p>
            <a:pPr lvl="0"/>
            <a:r>
              <a:rPr lang="ru-RU" sz="3600" dirty="0"/>
              <a:t>Как сохранить проект?</a:t>
            </a:r>
          </a:p>
          <a:p>
            <a:pPr lvl="0"/>
            <a:r>
              <a:rPr lang="ru-RU" sz="3600" dirty="0"/>
              <a:t>Как запустить проект и как прекратить его работу?</a:t>
            </a:r>
          </a:p>
          <a:p>
            <a:pPr lvl="0"/>
            <a:r>
              <a:rPr lang="ru-RU" sz="3600" dirty="0"/>
              <a:t>Как узнать, находится система </a:t>
            </a:r>
            <a:r>
              <a:rPr lang="ru-RU" sz="3600" dirty="0" err="1"/>
              <a:t>Visual</a:t>
            </a:r>
            <a:r>
              <a:rPr lang="ru-RU" sz="3600" dirty="0"/>
              <a:t> </a:t>
            </a:r>
            <a:r>
              <a:rPr lang="ru-RU" sz="3600" dirty="0" err="1"/>
              <a:t>Basic</a:t>
            </a:r>
            <a:r>
              <a:rPr lang="ru-RU" sz="3600" dirty="0"/>
              <a:t> в режиме разработки или в режиме исполнения?</a:t>
            </a:r>
          </a:p>
          <a:p>
            <a:pPr lvl="0"/>
            <a:r>
              <a:rPr lang="ru-RU" sz="3600" dirty="0"/>
              <a:t>Как вызвать в окно программы код нужной событийной процедуры нужного объекта?</a:t>
            </a:r>
          </a:p>
          <a:p>
            <a:pPr lvl="0"/>
            <a:r>
              <a:rPr lang="ru-RU" sz="3600" dirty="0"/>
              <a:t>Как увидеть список событийных процедур, связанных с объектом?</a:t>
            </a:r>
          </a:p>
          <a:p>
            <a:pPr lvl="0"/>
            <a:r>
              <a:rPr lang="ru-RU" sz="3600" dirty="0"/>
              <a:t>Как увидеть список объектов, включенных в форму?</a:t>
            </a:r>
          </a:p>
          <a:p>
            <a:pPr lvl="0"/>
            <a:r>
              <a:rPr lang="ru-RU" sz="3600" dirty="0"/>
              <a:t>Можно ли изменять значения свойства </a:t>
            </a:r>
            <a:r>
              <a:rPr lang="ru-RU" sz="3600" b="1" i="1" dirty="0" err="1"/>
              <a:t>Caption</a:t>
            </a:r>
            <a:r>
              <a:rPr lang="ru-RU" sz="3600" dirty="0"/>
              <a:t> надписи при исполнении проекта?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85786" y="357166"/>
            <a:ext cx="6643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Контрольные вопросы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1975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0000FF"/>
                </a:solidFill>
              </a:rPr>
              <a:t>Элемент управления </a:t>
            </a:r>
            <a:r>
              <a:rPr lang="en-US" sz="3200" b="1" dirty="0">
                <a:solidFill>
                  <a:srgbClr val="0000FF"/>
                </a:solidFill>
              </a:rPr>
              <a:t>Label </a:t>
            </a:r>
            <a:r>
              <a:rPr lang="ru-RU" sz="3200" b="1" dirty="0">
                <a:solidFill>
                  <a:srgbClr val="0000FF"/>
                </a:solidFill>
              </a:rPr>
              <a:t>(метка, надпись)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642918"/>
            <a:ext cx="9144000" cy="638653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800" b="1" i="1" dirty="0"/>
              <a:t>Назначение</a:t>
            </a:r>
            <a:r>
              <a:rPr lang="ru-RU" sz="2800" i="1" dirty="0"/>
              <a:t>:</a:t>
            </a:r>
            <a:r>
              <a:rPr lang="ru-RU" sz="2800" dirty="0"/>
              <a:t> выводит на экран надпись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i="1" dirty="0"/>
              <a:t>Свойства</a:t>
            </a:r>
            <a:r>
              <a:rPr lang="ru-RU" sz="2800" i="1" dirty="0"/>
              <a:t>:</a:t>
            </a:r>
            <a:r>
              <a:rPr lang="ru-RU" sz="2400" dirty="0"/>
              <a:t> 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/>
              <a:t>Name</a:t>
            </a:r>
            <a:r>
              <a:rPr lang="ru-RU" sz="2400" b="1" dirty="0"/>
              <a:t> </a:t>
            </a:r>
            <a:r>
              <a:rPr lang="ru-RU" sz="2400" dirty="0"/>
              <a:t>– </a:t>
            </a:r>
            <a:r>
              <a:rPr lang="ru-RU" sz="2800" dirty="0"/>
              <a:t>имя объекта</a:t>
            </a:r>
            <a:r>
              <a:rPr lang="ru-RU" sz="2400" dirty="0"/>
              <a:t>, по умолчанию </a:t>
            </a:r>
            <a:r>
              <a:rPr lang="en-US" sz="2800" dirty="0"/>
              <a:t>Label1, Label2</a:t>
            </a:r>
            <a:r>
              <a:rPr lang="en-US" sz="2400" dirty="0"/>
              <a:t> </a:t>
            </a:r>
            <a:r>
              <a:rPr lang="ru-RU" sz="2400" dirty="0"/>
              <a:t>и т.д.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/>
              <a:t>Caption</a:t>
            </a:r>
            <a:r>
              <a:rPr lang="en-US" sz="2400" b="1" dirty="0"/>
              <a:t> </a:t>
            </a:r>
            <a:r>
              <a:rPr lang="en-US" sz="2400" dirty="0"/>
              <a:t>– </a:t>
            </a:r>
            <a:r>
              <a:rPr lang="ru-RU" sz="2800" dirty="0"/>
              <a:t>текст надписи</a:t>
            </a:r>
            <a:endParaRPr lang="en-US" sz="2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err="1"/>
              <a:t>BackColor</a:t>
            </a:r>
            <a:r>
              <a:rPr lang="en-US" sz="2400" b="1" dirty="0"/>
              <a:t> </a:t>
            </a:r>
            <a:r>
              <a:rPr lang="en-US" sz="2400" dirty="0"/>
              <a:t>– </a:t>
            </a:r>
            <a:r>
              <a:rPr lang="ru-RU" sz="2800" dirty="0"/>
              <a:t>цвет фона</a:t>
            </a:r>
            <a:endParaRPr lang="en-US" sz="2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err="1"/>
              <a:t>ForeColor</a:t>
            </a:r>
            <a:r>
              <a:rPr lang="en-US" b="1" dirty="0"/>
              <a:t> </a:t>
            </a:r>
            <a:r>
              <a:rPr lang="ru-RU" sz="2400" dirty="0"/>
              <a:t>– </a:t>
            </a:r>
            <a:r>
              <a:rPr lang="ru-RU" sz="2800" dirty="0"/>
              <a:t>цвет букв (символов)</a:t>
            </a:r>
            <a:endParaRPr lang="en-US" sz="2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/>
              <a:t>Alignment </a:t>
            </a:r>
            <a:r>
              <a:rPr lang="ru-RU" sz="2400" dirty="0"/>
              <a:t>– </a:t>
            </a:r>
            <a:r>
              <a:rPr lang="ru-RU" sz="2800" dirty="0"/>
              <a:t>выравнивание текста</a:t>
            </a:r>
            <a:r>
              <a:rPr lang="ru-RU" sz="2400" dirty="0"/>
              <a:t> (</a:t>
            </a:r>
            <a:r>
              <a:rPr lang="ru-RU" sz="2800" dirty="0"/>
              <a:t>0 – по левому краю, 1 – по правому краю, 2 – по центру)</a:t>
            </a:r>
            <a:endParaRPr lang="en-US" sz="2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/>
              <a:t>Font</a:t>
            </a:r>
            <a:r>
              <a:rPr lang="en-US" sz="2400" b="1" dirty="0"/>
              <a:t> </a:t>
            </a:r>
            <a:r>
              <a:rPr lang="en-US" sz="2400" dirty="0"/>
              <a:t>– </a:t>
            </a:r>
            <a:r>
              <a:rPr lang="ru-RU" sz="2800" dirty="0"/>
              <a:t>шрифт, размер и стиль символов</a:t>
            </a:r>
            <a:endParaRPr lang="en-US" sz="2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/>
              <a:t>Visible</a:t>
            </a:r>
            <a:r>
              <a:rPr lang="en-US" sz="2400" b="1" dirty="0"/>
              <a:t> </a:t>
            </a:r>
            <a:r>
              <a:rPr lang="ru-RU" sz="2400" dirty="0"/>
              <a:t>– изменение свойства делает объект</a:t>
            </a:r>
            <a:r>
              <a:rPr lang="ru-RU" sz="2800" dirty="0"/>
              <a:t> видимым</a:t>
            </a:r>
            <a:r>
              <a:rPr lang="ru-RU" sz="2400" dirty="0"/>
              <a:t> во время работы программы (</a:t>
            </a:r>
            <a:r>
              <a:rPr lang="ru-RU" sz="2800" dirty="0"/>
              <a:t>значение </a:t>
            </a:r>
            <a:r>
              <a:rPr lang="en-US" sz="2800" dirty="0"/>
              <a:t>True</a:t>
            </a:r>
            <a:r>
              <a:rPr lang="en-US" sz="2400" dirty="0"/>
              <a:t>) </a:t>
            </a:r>
            <a:r>
              <a:rPr lang="ru-RU" sz="2400" dirty="0"/>
              <a:t>или </a:t>
            </a:r>
            <a:r>
              <a:rPr lang="ru-RU" sz="2800" dirty="0"/>
              <a:t>невидимым</a:t>
            </a:r>
            <a:r>
              <a:rPr lang="ru-RU" sz="2400" dirty="0"/>
              <a:t> (</a:t>
            </a:r>
            <a:r>
              <a:rPr lang="ru-RU" sz="2800" dirty="0"/>
              <a:t>значение </a:t>
            </a:r>
            <a:r>
              <a:rPr lang="en-US" sz="2800" dirty="0"/>
              <a:t>False</a:t>
            </a:r>
            <a:r>
              <a:rPr lang="en-US" sz="2400" dirty="0"/>
              <a:t>)</a:t>
            </a:r>
            <a:endParaRPr lang="en-US" sz="24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err="1"/>
              <a:t>BorderStyle</a:t>
            </a:r>
            <a:r>
              <a:rPr lang="ru-RU" sz="2400" dirty="0"/>
              <a:t> – </a:t>
            </a:r>
            <a:r>
              <a:rPr lang="ru-RU" sz="2800" dirty="0"/>
              <a:t>рамка вокруг надписи есть</a:t>
            </a:r>
            <a:r>
              <a:rPr lang="ru-RU" sz="2400" dirty="0"/>
              <a:t> </a:t>
            </a:r>
            <a:r>
              <a:rPr lang="ru-RU" sz="2800" dirty="0"/>
              <a:t>(значение  1 – </a:t>
            </a:r>
            <a:r>
              <a:rPr lang="en-US" sz="2800" dirty="0"/>
              <a:t>Fixed Single) </a:t>
            </a:r>
            <a:r>
              <a:rPr lang="ru-RU" sz="2800" dirty="0"/>
              <a:t>или нет (значение 0 – </a:t>
            </a:r>
            <a:r>
              <a:rPr lang="en-US" sz="2800" dirty="0"/>
              <a:t>None)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561975"/>
          </a:xfrm>
        </p:spPr>
        <p:txBody>
          <a:bodyPr>
            <a:normAutofit fontScale="90000"/>
          </a:bodyPr>
          <a:lstStyle/>
          <a:p>
            <a:r>
              <a:rPr lang="ru-RU" sz="3200" b="1">
                <a:solidFill>
                  <a:srgbClr val="0000FF"/>
                </a:solidFill>
              </a:rPr>
              <a:t>Элемент управления </a:t>
            </a:r>
            <a:r>
              <a:rPr lang="en-US" sz="3200" b="1">
                <a:solidFill>
                  <a:srgbClr val="0000FF"/>
                </a:solidFill>
              </a:rPr>
              <a:t>Image </a:t>
            </a:r>
            <a:r>
              <a:rPr lang="ru-RU" sz="3200" b="1">
                <a:solidFill>
                  <a:srgbClr val="0000FF"/>
                </a:solidFill>
              </a:rPr>
              <a:t>(Рисунок)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836613"/>
            <a:ext cx="8715436" cy="5664221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None/>
            </a:pPr>
            <a:r>
              <a:rPr lang="ru-RU" sz="4000" b="1" i="1" dirty="0"/>
              <a:t>Назначение:</a:t>
            </a:r>
            <a:r>
              <a:rPr lang="ru-RU" sz="4000" dirty="0"/>
              <a:t> 	выводит на экран рисунок</a:t>
            </a:r>
          </a:p>
          <a:p>
            <a:pPr>
              <a:buFontTx/>
              <a:buNone/>
            </a:pPr>
            <a:r>
              <a:rPr lang="ru-RU" sz="4000" b="1" i="1" dirty="0"/>
              <a:t>Свойства:</a:t>
            </a:r>
            <a:r>
              <a:rPr lang="ru-RU" sz="4000" dirty="0"/>
              <a:t> </a:t>
            </a:r>
            <a:endParaRPr lang="en-US" sz="4000" dirty="0"/>
          </a:p>
          <a:p>
            <a:pPr>
              <a:buFontTx/>
              <a:buNone/>
            </a:pPr>
            <a:r>
              <a:rPr lang="en-US" sz="4000" b="1" dirty="0"/>
              <a:t>Name</a:t>
            </a:r>
            <a:r>
              <a:rPr lang="ru-RU" sz="4000" b="1" dirty="0"/>
              <a:t> </a:t>
            </a:r>
            <a:r>
              <a:rPr lang="ru-RU" sz="4000" dirty="0"/>
              <a:t>– имя объекта, по умолчанию </a:t>
            </a:r>
            <a:r>
              <a:rPr lang="en-US" sz="4000" dirty="0"/>
              <a:t>Image1, Image2 </a:t>
            </a:r>
            <a:r>
              <a:rPr lang="ru-RU" sz="4000" dirty="0"/>
              <a:t>	и т.д.</a:t>
            </a:r>
            <a:endParaRPr lang="en-US" sz="4000" dirty="0"/>
          </a:p>
          <a:p>
            <a:pPr>
              <a:buFontTx/>
              <a:buNone/>
            </a:pPr>
            <a:r>
              <a:rPr lang="en-US" sz="4000" b="1" dirty="0"/>
              <a:t>Visible </a:t>
            </a:r>
            <a:r>
              <a:rPr lang="ru-RU" sz="4000" dirty="0"/>
              <a:t>– изменение свойства делает объект видимым во время работы программы (значение </a:t>
            </a:r>
            <a:r>
              <a:rPr lang="en-US" sz="4000" b="1" dirty="0"/>
              <a:t>True</a:t>
            </a:r>
            <a:r>
              <a:rPr lang="en-US" sz="4000" dirty="0"/>
              <a:t>) </a:t>
            </a:r>
            <a:r>
              <a:rPr lang="ru-RU" sz="4000" dirty="0"/>
              <a:t>или невидимым (значение </a:t>
            </a:r>
            <a:r>
              <a:rPr lang="en-US" sz="4000" b="1" dirty="0"/>
              <a:t>False</a:t>
            </a:r>
            <a:r>
              <a:rPr lang="en-US" sz="4000" dirty="0" smtClean="0"/>
              <a:t>)</a:t>
            </a:r>
          </a:p>
          <a:p>
            <a:pPr>
              <a:buFontTx/>
              <a:buNone/>
            </a:pPr>
            <a:r>
              <a:rPr lang="en-US" sz="4000" b="1" dirty="0" smtClean="0"/>
              <a:t>Stretch </a:t>
            </a:r>
            <a:r>
              <a:rPr lang="en-US" sz="4000" dirty="0" smtClean="0"/>
              <a:t>– </a:t>
            </a:r>
            <a:r>
              <a:rPr lang="ru-RU" sz="4000" dirty="0" smtClean="0"/>
              <a:t>при значении </a:t>
            </a:r>
            <a:r>
              <a:rPr lang="en-US" sz="4000" b="1" dirty="0" smtClean="0"/>
              <a:t>True</a:t>
            </a:r>
            <a:r>
              <a:rPr lang="ru-RU" sz="4000" dirty="0" smtClean="0"/>
              <a:t>  рисунок сжимается или растягивается в соответствии с размерами объекта  </a:t>
            </a:r>
            <a:r>
              <a:rPr lang="en-US" sz="4000" b="1" dirty="0" smtClean="0"/>
              <a:t>Image</a:t>
            </a:r>
            <a:r>
              <a:rPr lang="ru-RU" sz="4000" dirty="0" smtClean="0"/>
              <a:t>; при значении  </a:t>
            </a:r>
            <a:r>
              <a:rPr lang="en-US" sz="4000" b="1" dirty="0" smtClean="0"/>
              <a:t>False</a:t>
            </a:r>
            <a:r>
              <a:rPr lang="ru-RU" sz="4000" dirty="0" smtClean="0"/>
              <a:t> размер объекта  </a:t>
            </a:r>
            <a:r>
              <a:rPr lang="en-US" sz="4000" b="1" dirty="0" smtClean="0"/>
              <a:t>Image</a:t>
            </a:r>
            <a:r>
              <a:rPr lang="ru-RU" sz="4000" dirty="0" smtClean="0"/>
              <a:t> меняется в соответствии с размером рисунка</a:t>
            </a:r>
            <a:endParaRPr lang="en-US" sz="4000" dirty="0" smtClean="0"/>
          </a:p>
          <a:p>
            <a:pPr>
              <a:buNone/>
            </a:pPr>
            <a:r>
              <a:rPr lang="en-US" sz="4000" b="1" dirty="0" smtClean="0"/>
              <a:t>Picture</a:t>
            </a:r>
            <a:r>
              <a:rPr lang="ru-RU" sz="4000" dirty="0" smtClean="0"/>
              <a:t> – позволяет загружать рисунок из графического файла с расширением </a:t>
            </a:r>
            <a:r>
              <a:rPr lang="en-US" sz="4000" b="1" dirty="0" smtClean="0"/>
              <a:t>bmp, gif, </a:t>
            </a:r>
            <a:r>
              <a:rPr lang="en-US" sz="4000" b="1" dirty="0" err="1" smtClean="0"/>
              <a:t>wmf</a:t>
            </a:r>
            <a:r>
              <a:rPr lang="en-US" sz="4000" b="1" dirty="0" smtClean="0"/>
              <a:t>, </a:t>
            </a:r>
            <a:r>
              <a:rPr lang="en-US" sz="4000" b="1" dirty="0" err="1" smtClean="0"/>
              <a:t>ico</a:t>
            </a:r>
            <a:r>
              <a:rPr lang="en-US" sz="4000" dirty="0" smtClean="0"/>
              <a:t> </a:t>
            </a:r>
            <a:r>
              <a:rPr lang="ru-RU" sz="4000" dirty="0" smtClean="0"/>
              <a:t>или </a:t>
            </a:r>
            <a:r>
              <a:rPr lang="en-US" sz="4000" b="1" dirty="0" smtClean="0"/>
              <a:t>jpg.</a:t>
            </a:r>
            <a:endParaRPr lang="ru-RU" sz="4000" b="1" dirty="0" smtClean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			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Объект 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Timer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Событие </a:t>
            </a:r>
            <a:r>
              <a:rPr lang="en-US" b="1" dirty="0" smtClean="0"/>
              <a:t>Timer</a:t>
            </a:r>
            <a:r>
              <a:rPr lang="en-US" dirty="0" smtClean="0"/>
              <a:t> </a:t>
            </a:r>
            <a:r>
              <a:rPr lang="ru-RU" dirty="0" smtClean="0"/>
              <a:t>наступает через равные промежутки времени и никак не связано с действиями пользователя программы. Частота повторений зависит от значения свойства </a:t>
            </a:r>
            <a:r>
              <a:rPr lang="en-US" dirty="0" smtClean="0"/>
              <a:t>Interval</a:t>
            </a:r>
            <a:r>
              <a:rPr lang="ru-RU" dirty="0" smtClean="0"/>
              <a:t>. Если значение свойства равно 1000, то команды будут повторяться 1 раз в секунду.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8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0298" y="1928802"/>
            <a:ext cx="6786610" cy="1470025"/>
          </a:xfrm>
        </p:spPr>
        <p:txBody>
          <a:bodyPr>
            <a:norm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latin typeface="Mistral" pitchFamily="66" charset="0"/>
              </a:rPr>
              <a:t>Скоро новый год!</a:t>
            </a:r>
            <a:endParaRPr lang="ru-RU" sz="8000" dirty="0">
              <a:solidFill>
                <a:srgbClr val="FFFF00"/>
              </a:solidFill>
              <a:latin typeface="Mistral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3500438"/>
            <a:ext cx="6400800" cy="785818"/>
          </a:xfrm>
        </p:spPr>
        <p:txBody>
          <a:bodyPr/>
          <a:lstStyle/>
          <a:p>
            <a:r>
              <a:rPr lang="ru-RU" i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Palatino Linotype" pitchFamily="18" charset="0"/>
                <a:cs typeface="Estrangelo Edessa" pitchFamily="66"/>
              </a:rPr>
              <a:t>Создадим хорошее настроение!</a:t>
            </a:r>
            <a:endParaRPr lang="ru-RU" i="1" dirty="0">
              <a:solidFill>
                <a:schemeClr val="accent6">
                  <a:lumMod val="40000"/>
                  <a:lumOff val="60000"/>
                </a:schemeClr>
              </a:solidFill>
              <a:latin typeface="Palatino Linotype" pitchFamily="18" charset="0"/>
              <a:cs typeface="Estrangelo Edessa" pitchFamily="66"/>
            </a:endParaRPr>
          </a:p>
        </p:txBody>
      </p:sp>
      <p:pic>
        <p:nvPicPr>
          <p:cNvPr id="6" name="marry_christma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7" name="marry_christma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numSld="999">
                <p:cTn id="1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54" y="0"/>
            <a:ext cx="9010092" cy="6858000"/>
          </a:xfrm>
          <a:prstGeom prst="rect">
            <a:avLst/>
          </a:prstGeom>
        </p:spPr>
      </p:pic>
    </p:spTree>
  </p:cSld>
  <p:clrMapOvr>
    <a:masterClrMapping/>
  </p:clrMapOvr>
  <p:transition advClick="0" advTm="19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500042"/>
            <a:ext cx="4403438" cy="4786346"/>
          </a:xfrm>
          <a:prstGeom prst="rect">
            <a:avLst/>
          </a:prstGeom>
        </p:spPr>
      </p:pic>
      <p:pic>
        <p:nvPicPr>
          <p:cNvPr id="3" name="Рисунок 2" descr="4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686" y="3214686"/>
            <a:ext cx="4500594" cy="3390447"/>
          </a:xfrm>
          <a:prstGeom prst="rect">
            <a:avLst/>
          </a:prstGeom>
        </p:spPr>
      </p:pic>
      <p:pic>
        <p:nvPicPr>
          <p:cNvPr id="4" name="Рисунок 3" descr="12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3438" y="214290"/>
            <a:ext cx="3786214" cy="2826694"/>
          </a:xfrm>
          <a:prstGeom prst="rect">
            <a:avLst/>
          </a:prstGeom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4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5" y="400029"/>
            <a:ext cx="7626007" cy="6100805"/>
          </a:xfrm>
          <a:prstGeom prst="rect">
            <a:avLst/>
          </a:prstGeom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315</Words>
  <Application>Microsoft Office PowerPoint</Application>
  <PresentationFormat>Экран (4:3)</PresentationFormat>
  <Paragraphs>43</Paragraphs>
  <Slides>12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ПРОЕКТ «Живая» открытка</vt:lpstr>
      <vt:lpstr>Слайд 2</vt:lpstr>
      <vt:lpstr>Элемент управления Label (метка, надпись)</vt:lpstr>
      <vt:lpstr>Элемент управления Image (Рисунок)</vt:lpstr>
      <vt:lpstr>Объект Timer</vt:lpstr>
      <vt:lpstr>Скоро новый год!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МОУ Самарская 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Server</dc:creator>
  <cp:lastModifiedBy>Server</cp:lastModifiedBy>
  <cp:revision>21</cp:revision>
  <dcterms:created xsi:type="dcterms:W3CDTF">2008-12-23T03:00:20Z</dcterms:created>
  <dcterms:modified xsi:type="dcterms:W3CDTF">2009-01-30T06:21:55Z</dcterms:modified>
</cp:coreProperties>
</file>