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327" autoAdjust="0"/>
    <p:restoredTop sz="94660"/>
  </p:normalViewPr>
  <p:slideViewPr>
    <p:cSldViewPr>
      <p:cViewPr varScale="1">
        <p:scale>
          <a:sx n="79" d="100"/>
          <a:sy n="79" d="100"/>
        </p:scale>
        <p:origin x="-85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29104FE4-52B2-424F-909D-0C9A2A9900B6}" type="datetimeFigureOut">
              <a:rPr lang="ru-RU"/>
              <a:pPr>
                <a:defRPr/>
              </a:pPr>
              <a:t>27.06.2009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D164DA62-E3A9-447B-9BBA-995B12EF99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8AA3B86-22DB-41F8-BF7F-636C495BA01A}" type="slidenum">
              <a:rPr lang="ru-RU">
                <a:cs typeface="Arial" charset="0"/>
              </a:rPr>
              <a:pPr/>
              <a:t>17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B7E99-6A59-4D0D-8626-E64F5F5B47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2EE73-387B-4096-BB77-6A623D2063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BA00CC-F455-422E-9DCB-E1E32EAE6A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F489A-E4DB-416E-8520-2CF5D3E4FE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A9057-0268-412C-9ED7-DEE7F35175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AFF18-0FFE-47DB-B299-4EE2AD8AD7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B63E9-5008-47E7-87F4-09E7E01F15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5AA69-FD66-4E02-916A-91776B572E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FD7BE-24B6-4879-82F7-4D2F99D1B7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D717E-D6F2-4C8E-A74D-87C9E9A277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089FE-9AD2-4AA1-9223-A9046D6DF4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487FBE23-FD8E-4D60-BDE9-1B80EA9D01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map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77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00063" y="285750"/>
            <a:ext cx="8501062" cy="708025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Welcome to London sightseeing tour !</a:t>
            </a:r>
            <a:endParaRPr lang="ru-RU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1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7" descr="wab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1113"/>
            <a:ext cx="9396413" cy="7185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TextBox 2"/>
          <p:cNvSpPr txBox="1">
            <a:spLocks noChangeArrowheads="1"/>
          </p:cNvSpPr>
          <p:nvPr/>
        </p:nvSpPr>
        <p:spPr bwMode="auto">
          <a:xfrm>
            <a:off x="2143125" y="6000750"/>
            <a:ext cx="50720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i="1">
                <a:solidFill>
                  <a:srgbClr val="FFFF00"/>
                </a:solidFill>
              </a:rPr>
              <a:t>Westminster Abbey</a:t>
            </a:r>
            <a:endParaRPr lang="ru-RU" sz="4000" b="1" i="1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map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117138" y="-7732713"/>
            <a:ext cx="27052588" cy="1828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 descr="Comp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875" y="2924175"/>
            <a:ext cx="11303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431 0.01317 C 0.075 -0.01248 0.07205 -0.03884 0.07639 -0.0638 C 0.07691 -0.06681 0.09965 -0.08229 0.10312 -0.08438 C 0.10746 -0.08692 0.11649 -0.09039 0.11649 -0.09039 C 0.12309 -0.08946 0.13003 -0.09015 0.13646 -0.08738 C 0.13941 -0.08599 0.14045 -0.08091 0.14306 -0.0786 C 0.1467 -0.07536 0.16146 -0.07305 0.16319 -0.07259 C 0.18403 -0.06311 0.14618 -0.07952 0.19861 -0.06658 C 0.20538 -0.06496 0.2066 -0.05594 0.21198 -0.05178 C 0.21458 -0.0497 0.21788 -0.04993 0.22083 -0.04901 C 0.24705 -0.05039 0.27274 -0.05479 0.29861 -0.05479 " pathEditMode="relative" ptsTypes="ffffffffffA">
                                      <p:cBhvr>
                                        <p:cTn id="6" dur="2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4" descr="64 Houses of Parliament a Big B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96413" cy="704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1428750" y="5572125"/>
            <a:ext cx="6858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i="1">
                <a:solidFill>
                  <a:srgbClr val="FFFF00"/>
                </a:solidFill>
              </a:rPr>
              <a:t>The Houses of Parliament</a:t>
            </a:r>
          </a:p>
          <a:p>
            <a:r>
              <a:rPr lang="en-US" sz="4000" b="1" i="1">
                <a:solidFill>
                  <a:srgbClr val="FFFF00"/>
                </a:solidFill>
              </a:rPr>
              <a:t>            and Big Ben</a:t>
            </a:r>
            <a:endParaRPr lang="ru-RU" sz="4000" b="1" i="1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Click="0" advTm="5000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5" descr="DigitalHousesOfParliame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3850" y="-168275"/>
            <a:ext cx="9791700" cy="719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TextBox 2"/>
          <p:cNvSpPr txBox="1">
            <a:spLocks noChangeArrowheads="1"/>
          </p:cNvSpPr>
          <p:nvPr/>
        </p:nvSpPr>
        <p:spPr bwMode="auto">
          <a:xfrm>
            <a:off x="1428750" y="5572125"/>
            <a:ext cx="6858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i="1">
                <a:solidFill>
                  <a:srgbClr val="FFFF00"/>
                </a:solidFill>
              </a:rPr>
              <a:t>The Houses of Parliament</a:t>
            </a:r>
          </a:p>
          <a:p>
            <a:r>
              <a:rPr lang="en-US" sz="4000" b="1" i="1">
                <a:solidFill>
                  <a:srgbClr val="FFFF00"/>
                </a:solidFill>
              </a:rPr>
              <a:t>            and Big Ben</a:t>
            </a:r>
            <a:endParaRPr lang="ru-RU" sz="4000" b="1" i="1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map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006513" y="-7011988"/>
            <a:ext cx="27052588" cy="1828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 descr="Comp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3357563"/>
            <a:ext cx="11303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625 0.06057 C -0.1375 0.06172 -0.11719 0.05756 -0.09965 0.06681 C -0.09444 0.06982 -0.0901 0.07444 -0.08489 0.07698 C -0.07847 0.07999 -0.0651 0.08345 -0.0651 0.08368 C 0.01146 0.0823 0.08767 0.0823 0.16406 0.08022 C 0.17795 0.07999 0.18872 0.06912 0.20087 0.06381 C 0.20747 0.06103 0.22066 0.0571 0.22066 0.05733 C 0.23316 0.04577 0.24809 0.03722 0.26267 0.03098 C 0.27587 0.01734 0.29045 0.01156 0.30469 0.00116 C 0.31563 -0.0067 0.32257 -0.01641 0.33403 -0.02172 C 0.33663 -0.02496 0.33872 -0.02912 0.34167 -0.03166 C 0.34375 -0.03351 0.34705 -0.03259 0.34896 -0.03467 C 0.35122 -0.03721 0.35191 -0.0416 0.35399 -0.04461 C 0.36163 -0.05686 0.3625 -0.05686 0.37083 -0.06449 C 0.37743 -0.0772 0.38507 -0.08321 0.39323 -0.09408 C 0.39757 -0.09986 0.40799 -0.12205 0.41059 -0.1269 C 0.41771 -0.14123 0.42118 -0.17475 0.42795 -0.19255 C 0.43229 -0.21798 0.44167 -0.23994 0.45261 -0.26167 C 0.45747 -0.28317 0.46806 -0.29195 0.48195 -0.3042 C 0.48455 -0.30651 0.48698 -0.30859 0.48958 -0.31091 C 0.49375 -0.3146 0.50417 -0.31715 0.50417 -0.31692 C 0.50556 -0.31692 0.54254 -0.31322 0.54861 -0.31091 C 0.55695 -0.30813 0.55764 -0.30212 0.5658 -0.30073 C 0.57813 -0.29912 0.59045 -0.29842 0.60278 -0.2975 C 0.60781 -0.29657 0.6132 -0.29773 0.61754 -0.29449 C 0.61962 -0.29288 0.62118 -0.27253 0.62257 -0.26791 C 0.62448 -0.26121 0.62865 -0.25635 0.63247 -0.2515 " pathEditMode="relative" rAng="0" ptsTypes="ffffffffffffffffffffffffffA">
                                      <p:cBhvr>
                                        <p:cTn id="6" dur="2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" y="-1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9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4" descr="155498103UaKTJR_p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03188"/>
            <a:ext cx="9396413" cy="725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TextBox 2"/>
          <p:cNvSpPr txBox="1">
            <a:spLocks noChangeArrowheads="1"/>
          </p:cNvSpPr>
          <p:nvPr/>
        </p:nvSpPr>
        <p:spPr bwMode="auto">
          <a:xfrm>
            <a:off x="2714625" y="6149975"/>
            <a:ext cx="59293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i="1">
                <a:solidFill>
                  <a:srgbClr val="FFFF00"/>
                </a:solidFill>
              </a:rPr>
              <a:t>Tower Bridge</a:t>
            </a:r>
            <a:endParaRPr lang="ru-RU" sz="4000" b="1" i="1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map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908588" y="-5716588"/>
            <a:ext cx="27052588" cy="1828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 descr="Comp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125" y="3789363"/>
            <a:ext cx="11303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38778E-17 C 0.0007 -0.0081 0.00018 -0.01666 0.00226 -0.0243 C 0.0033 -0.028 0.01545 -0.04398 0.01806 -0.04861 C 0.02136 -0.05439 0.02413 -0.06064 0.02726 -0.06666 C 0.02882 -0.06967 0.03177 -0.07569 0.03177 -0.07569 C 0.03386 -0.10162 0.03559 -0.11782 0.05 -0.13634 C 0.05261 -0.15046 0.05452 -0.15555 0.06354 -0.16365 C 0.06632 -0.17476 0.06754 -0.18587 0.07031 -0.19699 C 0.07118 -0.21527 0.07014 -0.23379 0.07275 -0.25162 C 0.07327 -0.25578 0.07778 -0.25717 0.07952 -0.26064 C 0.08091 -0.26319 0.08108 -0.26666 0.08177 -0.26967 C 0.08108 -0.28495 0.08212 -0.30046 0.07952 -0.31527 C 0.07882 -0.31875 0.07483 -0.31898 0.07275 -0.32129 C 0.06771 -0.32662 0.06719 -0.32893 0.06354 -0.33634 C 0.06146 -0.35092 0.0599 -0.35648 0.05226 -0.36666 " pathEditMode="relative" ptsTypes="ffffffffffffffA">
                                      <p:cBhvr>
                                        <p:cTn id="6" dur="2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5" descr="DigitalTowerOfLond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96875" y="-146050"/>
            <a:ext cx="9864725" cy="709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TextBox 2"/>
          <p:cNvSpPr txBox="1">
            <a:spLocks noChangeArrowheads="1"/>
          </p:cNvSpPr>
          <p:nvPr/>
        </p:nvSpPr>
        <p:spPr bwMode="auto">
          <a:xfrm>
            <a:off x="1857375" y="5643563"/>
            <a:ext cx="6858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i="1">
                <a:solidFill>
                  <a:srgbClr val="FFFF00"/>
                </a:solidFill>
              </a:rPr>
              <a:t>The Tower of London</a:t>
            </a:r>
            <a:endParaRPr lang="ru-RU" sz="4000" b="1" i="1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map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533938" y="-2287588"/>
            <a:ext cx="27052588" cy="1828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4" descr="Comp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13700" y="4365625"/>
            <a:ext cx="11303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5.92593E-6 C -0.00555 -0.02245 0.00035 0.00394 -0.00451 -0.04235 C -0.00538 -0.05069 -0.00781 -0.05856 -0.00902 -0.06666 C -0.01007 -0.08147 -0.0085 -0.10833 -0.01823 -0.12106 C -0.02013 -0.1236 -0.02291 -0.12476 -0.025 -0.12708 C -0.02673 -0.12893 -0.02812 -0.13101 -0.02951 -0.13333 C -0.03125 -0.1361 -0.03194 -0.14004 -0.03402 -0.14235 C -0.03819 -0.14722 -0.04774 -0.15439 -0.04774 -0.15439 C -0.06753 -0.153 -0.08784 -0.15578 -0.10677 -0.14837 C -0.11458 -0.14513 -0.11614 -0.13448 -0.125 -0.13333 C -0.14618 -0.13055 -0.16736 -0.12916 -0.18854 -0.12708 C -0.19236 -0.12407 -0.196 -0.12059 -0.2 -0.11805 C -0.20208 -0.11666 -0.20486 -0.11689 -0.20677 -0.11504 C -0.22361 -0.10022 -0.20416 -0.11018 -0.22048 -0.103 C -0.22899 -0.08564 -0.22013 -0.09976 -0.23177 -0.09073 C -0.24166 -0.08309 -0.24548 -0.07638 -0.25677 -0.07268 C -0.26354 -0.0736 -0.27066 -0.07337 -0.27725 -0.07569 C -0.28663 -0.07893 -0.29149 -0.09768 -0.29774 -0.10601 C -0.30277 -0.11272 -0.31823 -0.12106 -0.325 -0.12407 C -0.32656 -0.12615 -0.3276 -0.1287 -0.32951 -0.13032 C -0.33159 -0.13194 -0.33437 -0.13124 -0.33628 -0.13333 C -0.34635 -0.14397 -0.33541 -0.1405 -0.34548 -0.14837 C -0.34757 -0.14999 -0.35017 -0.14999 -0.35225 -0.15138 C -0.35468 -0.153 -0.35677 -0.15532 -0.35902 -0.1574 C -0.37656 -0.15532 -0.39184 -0.15161 -0.40902 -0.14837 C -0.42031 -0.13819 -0.41423 -0.14536 -0.425 -0.12407 C -0.42916 -0.11573 -0.43784 -0.11296 -0.44323 -0.10601 C -0.46823 -0.10763 -0.49357 -0.10555 -0.51823 -0.11203 C -0.52083 -0.11272 -0.52239 -0.11735 -0.525 -0.11805 C -0.53784 -0.12152 -0.55069 -0.12106 -0.56354 -0.12106 " pathEditMode="relative" ptsTypes="fffffffffffffffffffffffffffffA">
                                      <p:cBhvr>
                                        <p:cTn id="6" dur="2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StPaulsFromSideStre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28775"/>
            <a:ext cx="9396413" cy="133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TextBox 2"/>
          <p:cNvSpPr txBox="1">
            <a:spLocks noChangeArrowheads="1"/>
          </p:cNvSpPr>
          <p:nvPr/>
        </p:nvSpPr>
        <p:spPr bwMode="auto">
          <a:xfrm>
            <a:off x="1928813" y="214313"/>
            <a:ext cx="5715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i="1">
                <a:solidFill>
                  <a:srgbClr val="FFFF00"/>
                </a:solidFill>
              </a:rPr>
              <a:t>St. Paul’s Cathedral</a:t>
            </a:r>
            <a:endParaRPr lang="ru-RU" sz="4000" b="1" i="1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53 -0.76111 L -0.01563 -0.356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" y="2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map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157913" y="-4564063"/>
            <a:ext cx="27052588" cy="1828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8" descr="Comp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88800" y="908050"/>
            <a:ext cx="11303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15 0.03102 C -0.08229 0.03172 -0.15365 0.03426 -0.17743 0.03704 C -0.18907 0.03843 -0.21164 0.0463 -0.21164 0.0463 C -0.21841 0.05232 -0.22518 0.05834 -0.23195 0.06436 C -0.24045 0.07199 -0.24323 0.08542 -0.25018 0.09468 C -0.2566 0.10324 -0.26823 0.11273 -0.27518 0.11898 C -0.27709 0.12084 -0.27986 0.12037 -0.28195 0.12199 C -0.28681 0.12547 -0.29045 0.13172 -0.29566 0.13403 C -0.30018 0.13611 -0.30469 0.13797 -0.3092 0.14005 C -0.31146 0.14121 -0.31615 0.14329 -0.31615 0.14329 C -0.32466 0.15463 -0.3342 0.15973 -0.34566 0.16436 C -0.35018 0.16621 -0.3592 0.17037 -0.3592 0.17037 C -0.36962 0.19098 -0.3849 0.20463 -0.39792 0.22199 C -0.40174 0.22709 -0.41164 0.23403 -0.41164 0.23403 C -0.41806 0.24699 -0.4283 0.25348 -0.43664 0.26436 C -0.44167 0.28473 -0.45573 0.29908 -0.47066 0.30672 C -0.47761 0.31019 -0.48438 0.31158 -0.49115 0.31598 " pathEditMode="relative" ptsTypes="ffffffffffffffffA">
                                      <p:cBhvr>
                                        <p:cTn id="13" dur="2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map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527088" y="-1179513"/>
            <a:ext cx="27052588" cy="1828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3" descr="Comp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4025" y="4652963"/>
            <a:ext cx="11303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65 -0.04676 C -0.03698 -0.04769 -0.04532 -0.04815 -0.05365 -0.04977 C -0.06511 -0.05185 -0.05608 -0.05324 -0.06719 -0.0588 C -0.07379 -0.06204 -0.08091 -0.0625 -0.08768 -0.06481 C -0.09549 -0.07569 -0.09011 -0.07014 -0.10591 -0.07708 C -0.10816 -0.07801 -0.11268 -0.08009 -0.11268 -0.07986 C -0.17587 -0.07824 -0.23247 -0.07269 -0.29445 -0.06806 C -0.3132 -0.05949 -0.3033 -0.06273 -0.32396 -0.0588 C -0.33698 -0.05324 -0.33855 -0.04792 -0.34671 -0.03148 C -0.34792 -0.02894 -0.36563 -0.02384 -0.36945 -0.02245 C -0.37865 -0.01875 -0.38768 -0.01435 -0.39671 -0.01042 C -0.39896 -0.00949 -0.40139 -0.00833 -0.40365 -0.00741 C -0.40591 -0.00648 -0.41042 -0.0044 -0.41042 -0.00417 C -0.42361 0.01343 -0.41719 0.00694 -0.42865 0.0169 C -0.42934 0.01991 -0.42934 0.02338 -0.43091 0.02593 C -0.4323 0.02824 -0.44671 0.04213 -0.44896 0.04421 C -0.46059 0.06667 -0.47379 0.06296 -0.49445 0.06528 C -0.49966 0.06782 -0.50539 0.06875 -0.51042 0.07153 C -0.51285 0.07292 -0.51476 0.07593 -0.51719 0.07755 C -0.51927 0.07894 -0.52171 0.07963 -0.52396 0.08056 C -0.52969 0.08796 -0.53455 0.09213 -0.54219 0.0956 C -0.54375 0.09769 -0.54497 0.1 -0.54671 0.10185 C -0.55105 0.10625 -0.56042 0.11389 -0.56042 0.11412 C -0.56667 0.12639 -0.5757 0.12917 -0.58542 0.13819 C -0.5941 0.1463 -0.60052 0.15486 -0.61042 0.15926 C -0.63438 0.19213 -0.60261 0.14745 -0.62171 0.17755 C -0.63108 0.19236 -0.62552 0.18148 -0.63542 0.19259 C -0.64427 0.20255 -0.63855 0.20185 -0.64445 0.20185 " pathEditMode="relative" rAng="0" ptsTypes="fffffffffffffffffffffffffffA">
                                      <p:cBhvr>
                                        <p:cTn id="6" dur="2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" y="1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Рисунок 1" descr="71 double-deck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00063" y="285750"/>
            <a:ext cx="8501062" cy="708025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Welcome to Covent Garden!</a:t>
            </a:r>
            <a:endParaRPr lang="ru-RU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9" descr="69 Trafalgar Squa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22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TextBox 2"/>
          <p:cNvSpPr txBox="1">
            <a:spLocks noChangeArrowheads="1"/>
          </p:cNvSpPr>
          <p:nvPr/>
        </p:nvSpPr>
        <p:spPr bwMode="auto">
          <a:xfrm>
            <a:off x="2500313" y="6000750"/>
            <a:ext cx="42513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 i="1">
                <a:solidFill>
                  <a:srgbClr val="FFFF00"/>
                </a:solidFill>
              </a:rPr>
              <a:t>Trafalgar Square</a:t>
            </a:r>
            <a:endParaRPr lang="ru-RU" sz="4000" b="1" i="1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map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389938" y="-4492625"/>
            <a:ext cx="27052588" cy="1828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5" descr="Comp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3068638"/>
            <a:ext cx="11303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20712E-6 C 0.0092 -0.01803 0.0184 -0.03005 0.04045 -0.01803 C 0.06267 -0.003 0.11632 0.06658 0.13281 0.08484 C 0.14948 0.10611 0.14496 0.09987 0.14045 0.09686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 descr="156114703SFHhTa_p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7188"/>
            <a:ext cx="9144000" cy="7464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extBox 3"/>
          <p:cNvSpPr txBox="1">
            <a:spLocks noChangeArrowheads="1"/>
          </p:cNvSpPr>
          <p:nvPr/>
        </p:nvSpPr>
        <p:spPr bwMode="auto">
          <a:xfrm>
            <a:off x="2357438" y="5929313"/>
            <a:ext cx="44291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i="1">
                <a:solidFill>
                  <a:srgbClr val="FFFF00"/>
                </a:solidFill>
              </a:rPr>
              <a:t>Piccadilly Circus</a:t>
            </a:r>
            <a:endParaRPr lang="ru-RU" sz="4000" b="1" i="1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map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389938" y="-4492625"/>
            <a:ext cx="27052588" cy="1828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Comp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475" y="2924175"/>
            <a:ext cx="11303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24087E-6 L 0.16528 -0.20967 " pathEditMode="relative" ptsTypes="AA">
                                      <p:cBhvr>
                                        <p:cTn id="6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99 -0.07582 C 0.10105 -0.0749 0.09202 -0.07444 0.08316 -0.07282 C 0.07813 -0.07189 0.07205 -0.06611 0.06771 -0.0638 C 0.06059 -0.05987 0.05278 -0.05825 0.04549 -0.05502 C 0.04132 -0.0497 0.03629 -0.04577 0.03212 -0.04022 C 0.02362 -0.0289 0.03021 -0.02219 0.0165 -0.01665 C 0.01216 -0.01272 0.00712 -0.00948 0.0033 -0.00463 C 0.00105 -0.00162 -0.00104 0.00162 -0.00347 0.00416 C -0.00763 0.00855 -0.01232 0.01202 -0.01684 0.01595 C -0.01909 0.01803 -0.02343 0.02196 -0.02343 0.02219 C -0.03541 0.04531 -0.01979 0.0171 -0.03454 0.03675 C -0.04132 0.04577 -0.04375 0.0527 -0.05225 0.06033 C -0.05781 0.08229 -0.05052 0.05594 -0.05902 0.07813 C -0.06007 0.0809 -0.05972 0.08483 -0.06128 0.08691 C -0.06284 0.08899 -0.06562 0.08899 -0.06788 0.08992 C -0.06944 0.09292 -0.07048 0.09639 -0.07239 0.09893 C -0.0743 0.10148 -0.07743 0.10194 -0.07899 0.10471 C -0.09114 0.12506 -0.06927 0.10333 -0.08784 0.11951 C -0.09218 0.13708 -0.08663 0.1209 -0.0967 0.1343 C -0.1026 0.14216 -0.09982 0.14609 -0.10781 0.1521 C -0.11198 0.15511 -0.11718 0.15464 -0.12118 0.15811 C -0.12569 0.16204 -0.13454 0.1699 -0.13454 0.17013 C -0.13611 0.17383 -0.13784 0.17753 -0.13906 0.18169 C -0.14079 0.18747 -0.1434 0.19949 -0.1434 0.19972 C -0.14548 0.24133 -0.14843 0.27439 -0.1434 0.31784 C -0.14305 0.32085 -0.1368 0.32085 -0.1368 0.32108 " pathEditMode="relative" rAng="0" ptsTypes="fffffffffffffffffffffffffA">
                                      <p:cBhvr>
                                        <p:cTn id="8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" y="1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4" descr="4686875_buckingham_palace-6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96413" cy="704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TextBox 2"/>
          <p:cNvSpPr txBox="1">
            <a:spLocks noChangeArrowheads="1"/>
          </p:cNvSpPr>
          <p:nvPr/>
        </p:nvSpPr>
        <p:spPr bwMode="auto">
          <a:xfrm>
            <a:off x="2143125" y="6000750"/>
            <a:ext cx="50720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i="1">
                <a:solidFill>
                  <a:srgbClr val="FFFF00"/>
                </a:solidFill>
              </a:rPr>
              <a:t>Buckingham Palace </a:t>
            </a:r>
            <a:endParaRPr lang="ru-RU" sz="4000" b="1" i="1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Click="0" advTm="5000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5" descr="4686865_buckingham_palace-6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96413" cy="704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extBox 2"/>
          <p:cNvSpPr txBox="1">
            <a:spLocks noChangeArrowheads="1"/>
          </p:cNvSpPr>
          <p:nvPr/>
        </p:nvSpPr>
        <p:spPr bwMode="auto">
          <a:xfrm>
            <a:off x="2143125" y="6000750"/>
            <a:ext cx="50720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i="1">
                <a:solidFill>
                  <a:srgbClr val="FFFF00"/>
                </a:solidFill>
              </a:rPr>
              <a:t>Buckingham Palace </a:t>
            </a:r>
            <a:endParaRPr lang="ru-RU" sz="4000" b="1" i="1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map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445250" y="-7300913"/>
            <a:ext cx="27052588" cy="1828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 descr="Comp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0338" y="3573463"/>
            <a:ext cx="11303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5.40915E-7 C 0.00156 0.01618 0.00399 0.0289 0.00659 0.04438 C 0.00764 0.05016 0.00694 0.05664 0.00885 0.06195 C 0.01198 0.07051 0.02812 0.07051 0.03107 0.07097 C 0.04635 0.08438 0.03941 0.08045 0.05104 0.08576 C 0.06215 0.08484 0.07326 0.08438 0.08437 0.08276 C 0.0934 0.08137 0.10069 0.07536 0.10885 0.07097 C 0.11753 0.06635 0.12673 0.06288 0.13559 0.05918 C 0.13958 0.05548 0.14496 0.05432 0.14878 0.05016 C 0.15087 0.04785 0.15104 0.04323 0.1533 0.04138 C 0.15729 0.03814 0.16267 0.03884 0.16666 0.03537 C 0.17118 0.03144 0.17552 0.02751 0.18003 0.02358 C 0.18229 0.0215 0.18402 0.01803 0.18663 0.01757 C 0.20955 0.01387 0.19843 0.01595 0.21996 0.01179 C 0.23194 0.00647 0.24132 -0.00069 0.2533 -0.00601 C 0.25902 -0.00855 0.271 -0.01202 0.271 -0.01202 C 0.2717 -0.01502 0.27152 -0.01872 0.27326 -0.0208 C 0.275 -0.02311 0.27795 -0.02242 0.28003 -0.02381 C 0.28246 -0.02543 0.2842 -0.0282 0.28663 -0.02959 C 0.29166 -0.03236 0.29705 -0.03328 0.30225 -0.0356 C 0.31059 -0.04322 0.31944 -0.04623 0.32882 -0.05039 C 0.32899 -0.05039 0.34201 -0.05617 0.34218 -0.0564 C 0.34861 -0.06218 0.36823 -0.08275 0.37552 -0.08599 C 0.38264 -0.09547 0.37899 -0.09477 0.38437 -0.09477 " pathEditMode="relative" ptsTypes="fffffffffffffffffffffffA">
                                      <p:cBhvr>
                                        <p:cTn id="6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43</Words>
  <Application>Microsoft Office PowerPoint</Application>
  <PresentationFormat>Экран (4:3)</PresentationFormat>
  <Paragraphs>15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flash</dc:creator>
  <cp:lastModifiedBy>Елена</cp:lastModifiedBy>
  <cp:revision>27</cp:revision>
  <dcterms:created xsi:type="dcterms:W3CDTF">2006-11-26T11:27:51Z</dcterms:created>
  <dcterms:modified xsi:type="dcterms:W3CDTF">2009-06-27T10:36:36Z</dcterms:modified>
</cp:coreProperties>
</file>